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8" r:id="rId2"/>
    <p:sldId id="260" r:id="rId3"/>
    <p:sldId id="261" r:id="rId4"/>
    <p:sldId id="262" r:id="rId5"/>
    <p:sldId id="263" r:id="rId6"/>
    <p:sldId id="264" r:id="rId7"/>
    <p:sldId id="266" r:id="rId8"/>
    <p:sldId id="304" r:id="rId9"/>
    <p:sldId id="303" r:id="rId10"/>
    <p:sldId id="268" r:id="rId11"/>
    <p:sldId id="265" r:id="rId12"/>
    <p:sldId id="302" r:id="rId13"/>
    <p:sldId id="281" r:id="rId14"/>
    <p:sldId id="269" r:id="rId15"/>
    <p:sldId id="270" r:id="rId16"/>
    <p:sldId id="295" r:id="rId17"/>
    <p:sldId id="296" r:id="rId18"/>
    <p:sldId id="297" r:id="rId19"/>
    <p:sldId id="298" r:id="rId20"/>
    <p:sldId id="272" r:id="rId21"/>
    <p:sldId id="301" r:id="rId22"/>
    <p:sldId id="283" r:id="rId23"/>
    <p:sldId id="292" r:id="rId24"/>
    <p:sldId id="293" r:id="rId25"/>
    <p:sldId id="305" r:id="rId26"/>
    <p:sldId id="275" r:id="rId27"/>
    <p:sldId id="276" r:id="rId28"/>
    <p:sldId id="277" r:id="rId29"/>
    <p:sldId id="299" r:id="rId30"/>
    <p:sldId id="306" r:id="rId31"/>
    <p:sldId id="279" r:id="rId32"/>
  </p:sldIdLst>
  <p:sldSz cx="12192000" cy="6858000"/>
  <p:notesSz cx="6858000" cy="9144000"/>
  <p:embeddedFontLst>
    <p:embeddedFont>
      <p:font typeface="Arial Black" panose="020B0A04020102020204" pitchFamily="34" charset="0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Microsoft YaHei" panose="020B0503020204020204" pitchFamily="34" charset="-122"/>
      <p:regular r:id="rId39"/>
      <p:bold r:id="rId40"/>
    </p:embeddedFont>
    <p:embeddedFont>
      <p:font typeface="Microsoft YaHei" panose="020B0503020204020204" pitchFamily="34" charset="-122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hXUPheV2zXyFNJKq9Gh+xCOWSR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92D05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5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166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9943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9318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2848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5335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0941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7" name="Google Shape;4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030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50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0488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3364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2406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7571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姬旦高：福斯阿，那我們有長臂猿嗎？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福斯：你還是去動物園找更快吧。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dirty="0"/>
          </a:p>
        </p:txBody>
      </p:sp>
      <p:sp>
        <p:nvSpPr>
          <p:cNvPr id="242" name="Google Shape;2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8264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姬旦高：福斯，那我們要怎麼斷開開關？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福斯：問得好，有看到另一個開關嗎？把它打開就行了。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dirty="0"/>
          </a:p>
        </p:txBody>
      </p:sp>
      <p:sp>
        <p:nvSpPr>
          <p:cNvPr id="257" name="Google Shape;2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5816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3832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7" descr="Droplets-HD-Title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7"/>
          <p:cNvSpPr txBox="1"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7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37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7"/>
          <p:cNvSpPr txBox="1"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>
            <a:spLocks noGrp="1"/>
          </p:cNvSpPr>
          <p:nvPr>
            <p:ph type="pic" idx="2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4" name="Google Shape;84;p37"/>
          <p:cNvSpPr txBox="1">
            <a:spLocks noGrp="1"/>
          </p:cNvSpPr>
          <p:nvPr>
            <p:ph type="body" idx="1"/>
          </p:nvPr>
        </p:nvSpPr>
        <p:spPr>
          <a:xfrm>
            <a:off x="913794" y="2632852"/>
            <a:ext cx="5934949" cy="315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37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7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全景圖片 (含輔助字幕)">
  <p:cSld name="全景圖片 (含輔助字幕)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8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8"/>
          <p:cNvSpPr txBox="1"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>
            <a:spLocks noGrp="1"/>
          </p:cNvSpPr>
          <p:nvPr>
            <p:ph type="pic" idx="2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38"/>
          <p:cNvSpPr txBox="1">
            <a:spLocks noGrp="1"/>
          </p:cNvSpPr>
          <p:nvPr>
            <p:ph type="body" idx="1"/>
          </p:nvPr>
        </p:nvSpPr>
        <p:spPr>
          <a:xfrm>
            <a:off x="913774" y="5108728"/>
            <a:ext cx="10364452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38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輔助字幕">
  <p:cSld name="標題與輔助字幕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9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9"/>
          <p:cNvSpPr txBox="1"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1"/>
          </p:nvPr>
        </p:nvSpPr>
        <p:spPr>
          <a:xfrm>
            <a:off x="913775" y="4204821"/>
            <a:ext cx="1036445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輔助字幕)">
  <p:cSld name="引述 (含輔助字幕)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0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0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9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2"/>
          </p:nvPr>
        </p:nvSpPr>
        <p:spPr>
          <a:xfrm>
            <a:off x="913774" y="4372796"/>
            <a:ext cx="10364452" cy="142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1" name="Google Shape;111;p40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wentieth Century"/>
              <a:buNone/>
            </a:pPr>
            <a:r>
              <a:rPr lang="zh-TW" sz="8000" b="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12" name="Google Shape;112;p40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wentieth Century"/>
              <a:buNone/>
            </a:pPr>
            <a:r>
              <a:rPr lang="zh-TW" sz="8000" b="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1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1"/>
          <p:cNvSpPr txBox="1"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1"/>
          <p:cNvSpPr txBox="1">
            <a:spLocks noGrp="1"/>
          </p:cNvSpPr>
          <p:nvPr>
            <p:ph type="body" idx="1"/>
          </p:nvPr>
        </p:nvSpPr>
        <p:spPr>
          <a:xfrm>
            <a:off x="913775" y="4662335"/>
            <a:ext cx="10364452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41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1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4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欄">
  <p:cSld name="3 欄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2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2"/>
          <p:cNvSpPr txBox="1"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2"/>
          <p:cNvSpPr txBox="1"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2"/>
          </p:nvPr>
        </p:nvSpPr>
        <p:spPr>
          <a:xfrm>
            <a:off x="913774" y="2943355"/>
            <a:ext cx="3298976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body" idx="3"/>
          </p:nvPr>
        </p:nvSpPr>
        <p:spPr>
          <a:xfrm>
            <a:off x="4452389" y="2367093"/>
            <a:ext cx="329152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42"/>
          <p:cNvSpPr txBox="1">
            <a:spLocks noGrp="1"/>
          </p:cNvSpPr>
          <p:nvPr>
            <p:ph type="body" idx="4"/>
          </p:nvPr>
        </p:nvSpPr>
        <p:spPr>
          <a:xfrm>
            <a:off x="4441348" y="2943355"/>
            <a:ext cx="3303351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7" name="Google Shape;127;p42"/>
          <p:cNvSpPr txBox="1">
            <a:spLocks noGrp="1"/>
          </p:cNvSpPr>
          <p:nvPr>
            <p:ph type="body" idx="5"/>
          </p:nvPr>
        </p:nvSpPr>
        <p:spPr>
          <a:xfrm>
            <a:off x="7973298" y="2367093"/>
            <a:ext cx="33049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42"/>
          <p:cNvSpPr txBox="1">
            <a:spLocks noGrp="1"/>
          </p:cNvSpPr>
          <p:nvPr>
            <p:ph type="body" idx="6"/>
          </p:nvPr>
        </p:nvSpPr>
        <p:spPr>
          <a:xfrm>
            <a:off x="7973298" y="2943355"/>
            <a:ext cx="3304928" cy="284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9" name="Google Shape;129;p42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2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圖片欄">
  <p:cSld name="3 圖片欄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43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3"/>
          <p:cNvSpPr txBox="1"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2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3"/>
          </p:nvPr>
        </p:nvSpPr>
        <p:spPr>
          <a:xfrm>
            <a:off x="913774" y="4781082"/>
            <a:ext cx="3296409" cy="1010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4"/>
          </p:nvPr>
        </p:nvSpPr>
        <p:spPr>
          <a:xfrm>
            <a:off x="4442759" y="4204820"/>
            <a:ext cx="330182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43"/>
          <p:cNvSpPr>
            <a:spLocks noGrp="1"/>
          </p:cNvSpPr>
          <p:nvPr>
            <p:ph type="pic" idx="5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" name="Google Shape;140;p43"/>
          <p:cNvSpPr txBox="1">
            <a:spLocks noGrp="1"/>
          </p:cNvSpPr>
          <p:nvPr>
            <p:ph type="body" idx="6"/>
          </p:nvPr>
        </p:nvSpPr>
        <p:spPr>
          <a:xfrm>
            <a:off x="4441348" y="4781080"/>
            <a:ext cx="3303352" cy="101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43"/>
          <p:cNvSpPr txBox="1">
            <a:spLocks noGrp="1"/>
          </p:cNvSpPr>
          <p:nvPr>
            <p:ph type="body" idx="7"/>
          </p:nvPr>
        </p:nvSpPr>
        <p:spPr>
          <a:xfrm>
            <a:off x="7973298" y="4204820"/>
            <a:ext cx="330068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2" name="Google Shape;142;p43"/>
          <p:cNvSpPr>
            <a:spLocks noGrp="1"/>
          </p:cNvSpPr>
          <p:nvPr>
            <p:ph type="pic" idx="8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3" name="Google Shape;143;p43"/>
          <p:cNvSpPr txBox="1">
            <a:spLocks noGrp="1"/>
          </p:cNvSpPr>
          <p:nvPr>
            <p:ph type="body" idx="9"/>
          </p:nvPr>
        </p:nvSpPr>
        <p:spPr>
          <a:xfrm>
            <a:off x="7973173" y="4781078"/>
            <a:ext cx="3305053" cy="101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4" name="Google Shape;144;p43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3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44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4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4"/>
          <p:cNvSpPr txBox="1">
            <a:spLocks noGrp="1"/>
          </p:cNvSpPr>
          <p:nvPr>
            <p:ph type="body" idx="1"/>
          </p:nvPr>
        </p:nvSpPr>
        <p:spPr>
          <a:xfrm rot="5400000">
            <a:off x="4383948" y="-1103080"/>
            <a:ext cx="3424107" cy="10364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45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5"/>
          <p:cNvSpPr txBox="1">
            <a:spLocks noGrp="1"/>
          </p:cNvSpPr>
          <p:nvPr>
            <p:ph type="title"/>
          </p:nvPr>
        </p:nvSpPr>
        <p:spPr>
          <a:xfrm rot="5400000">
            <a:off x="7410763" y="1923738"/>
            <a:ext cx="5181599" cy="2553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5"/>
          <p:cNvSpPr txBox="1">
            <a:spLocks noGrp="1"/>
          </p:cNvSpPr>
          <p:nvPr>
            <p:ph type="body" idx="1"/>
          </p:nvPr>
        </p:nvSpPr>
        <p:spPr>
          <a:xfrm rot="5400000">
            <a:off x="2152338" y="-628962"/>
            <a:ext cx="5181599" cy="765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45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45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8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 0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9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body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Twentieth Century"/>
              <a:buNone/>
              <a:defRPr sz="2400"/>
            </a:lvl1pPr>
            <a:lvl2pPr marL="914400" lvl="1" indent="-228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wentieth Century"/>
              <a:buNone/>
              <a:defRPr sz="2400"/>
            </a:lvl2pPr>
            <a:lvl3pPr marL="1371600" lvl="2" indent="-228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wentieth Century"/>
              <a:buNone/>
              <a:defRPr sz="2400"/>
            </a:lvl3pPr>
            <a:lvl4pPr marL="1828800" lvl="3" indent="-228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wentieth Century"/>
              <a:buNone/>
              <a:defRPr sz="2400"/>
            </a:lvl4pPr>
            <a:lvl5pPr marL="2286000" lvl="4" indent="-228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wentieth Century"/>
              <a:buNone/>
              <a:defRPr sz="2400"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及內容">
  <p:cSld name="1_標題及內容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31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31"/>
          <p:cNvSpPr txBox="1"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32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2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5106026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2"/>
          </p:nvPr>
        </p:nvSpPr>
        <p:spPr>
          <a:xfrm>
            <a:off x="6172200" y="2367092"/>
            <a:ext cx="5105400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33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3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sz="26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body" idx="2"/>
          </p:nvPr>
        </p:nvSpPr>
        <p:spPr>
          <a:xfrm>
            <a:off x="913774" y="3051012"/>
            <a:ext cx="5106027" cy="274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3"/>
          </p:nvPr>
        </p:nvSpPr>
        <p:spPr>
          <a:xfrm>
            <a:off x="6396423" y="2371018"/>
            <a:ext cx="4881804" cy="67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  <a:defRPr sz="26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4"/>
          </p:nvPr>
        </p:nvSpPr>
        <p:spPr>
          <a:xfrm>
            <a:off x="6172200" y="3051012"/>
            <a:ext cx="5105401" cy="274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34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4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36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6"/>
          <p:cNvSpPr txBox="1"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body" idx="1"/>
          </p:nvPr>
        </p:nvSpPr>
        <p:spPr>
          <a:xfrm>
            <a:off x="5078062" y="609600"/>
            <a:ext cx="6200163" cy="518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2"/>
          </p:nvPr>
        </p:nvSpPr>
        <p:spPr>
          <a:xfrm>
            <a:off x="913774" y="2632852"/>
            <a:ext cx="3935689" cy="315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6" descr="\\DROBO-FS\QuickDrops\JB\PPTX NG\Droplets\LightingOverlay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6"/>
          <p:cNvSpPr txBox="1"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dt" idx="10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ftr" idx="11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4.wdp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microsoft.com/office/2007/relationships/hdphoto" Target="../media/hdphoto3.wdp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4.wdp"/><Relationship Id="rId3" Type="http://schemas.openxmlformats.org/officeDocument/2006/relationships/image" Target="../media/image30.png"/><Relationship Id="rId7" Type="http://schemas.microsoft.com/office/2007/relationships/hdphoto" Target="../media/hdphoto2.wdp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microsoft.com/office/2007/relationships/hdphoto" Target="../media/hdphoto3.wdp"/><Relationship Id="rId4" Type="http://schemas.openxmlformats.org/officeDocument/2006/relationships/image" Target="../media/image31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4.wdp"/><Relationship Id="rId3" Type="http://schemas.openxmlformats.org/officeDocument/2006/relationships/image" Target="../media/image30.png"/><Relationship Id="rId7" Type="http://schemas.microsoft.com/office/2007/relationships/hdphoto" Target="../media/hdphoto2.wdp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microsoft.com/office/2007/relationships/hdphoto" Target="../media/hdphoto3.wdp"/><Relationship Id="rId4" Type="http://schemas.openxmlformats.org/officeDocument/2006/relationships/image" Target="../media/image31.png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"/>
          <p:cNvSpPr/>
          <p:nvPr/>
        </p:nvSpPr>
        <p:spPr>
          <a:xfrm>
            <a:off x="-935206" y="-1063682"/>
            <a:ext cx="2127364" cy="2127364"/>
          </a:xfrm>
          <a:prstGeom prst="ellipse">
            <a:avLst/>
          </a:prstGeom>
          <a:solidFill>
            <a:srgbClr val="267FAB">
              <a:alpha val="47843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9" name="Google Shape;179;p3"/>
          <p:cNvSpPr/>
          <p:nvPr/>
        </p:nvSpPr>
        <p:spPr>
          <a:xfrm>
            <a:off x="9667240" y="1044272"/>
            <a:ext cx="1147269" cy="1147267"/>
          </a:xfrm>
          <a:prstGeom prst="ellipse">
            <a:avLst/>
          </a:prstGeom>
          <a:solidFill>
            <a:srgbClr val="C5A08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0" name="Google Shape;180;p3"/>
          <p:cNvSpPr/>
          <p:nvPr/>
        </p:nvSpPr>
        <p:spPr>
          <a:xfrm>
            <a:off x="11520738" y="4093269"/>
            <a:ext cx="2179253" cy="2179251"/>
          </a:xfrm>
          <a:prstGeom prst="ellipse">
            <a:avLst/>
          </a:prstGeom>
          <a:solidFill>
            <a:srgbClr val="2E4A4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1" name="Google Shape;181;p3"/>
          <p:cNvSpPr/>
          <p:nvPr/>
        </p:nvSpPr>
        <p:spPr>
          <a:xfrm>
            <a:off x="2757136" y="2019277"/>
            <a:ext cx="2103921" cy="2103921"/>
          </a:xfrm>
          <a:prstGeom prst="ellipse">
            <a:avLst/>
          </a:prstGeom>
          <a:solidFill>
            <a:srgbClr val="BA764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2" name="Google Shape;182;p3"/>
          <p:cNvSpPr/>
          <p:nvPr/>
        </p:nvSpPr>
        <p:spPr>
          <a:xfrm>
            <a:off x="533624" y="6052906"/>
            <a:ext cx="3272308" cy="3272307"/>
          </a:xfrm>
          <a:prstGeom prst="ellipse">
            <a:avLst/>
          </a:prstGeom>
          <a:solidFill>
            <a:srgbClr val="D9D5C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3" name="Google Shape;183;p3"/>
          <p:cNvSpPr/>
          <p:nvPr/>
        </p:nvSpPr>
        <p:spPr>
          <a:xfrm>
            <a:off x="5930786" y="1688805"/>
            <a:ext cx="330429" cy="330429"/>
          </a:xfrm>
          <a:prstGeom prst="ellipse">
            <a:avLst/>
          </a:prstGeom>
          <a:solidFill>
            <a:srgbClr val="C5A08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4" name="Google Shape;184;p3"/>
          <p:cNvSpPr/>
          <p:nvPr/>
        </p:nvSpPr>
        <p:spPr>
          <a:xfrm>
            <a:off x="9791295" y="3955470"/>
            <a:ext cx="546217" cy="546215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5" name="Google Shape;185;p3"/>
          <p:cNvSpPr/>
          <p:nvPr/>
        </p:nvSpPr>
        <p:spPr>
          <a:xfrm>
            <a:off x="4865358" y="1143817"/>
            <a:ext cx="546217" cy="546214"/>
          </a:xfrm>
          <a:prstGeom prst="ellipse">
            <a:avLst/>
          </a:prstGeom>
          <a:solidFill>
            <a:srgbClr val="2E4A4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6" name="Google Shape;186;p3"/>
          <p:cNvSpPr/>
          <p:nvPr/>
        </p:nvSpPr>
        <p:spPr>
          <a:xfrm>
            <a:off x="-1853205" y="5658751"/>
            <a:ext cx="394157" cy="394157"/>
          </a:xfrm>
          <a:prstGeom prst="ellipse">
            <a:avLst/>
          </a:prstGeom>
          <a:solidFill>
            <a:srgbClr val="BA764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7" name="Google Shape;187;p3"/>
          <p:cNvSpPr/>
          <p:nvPr/>
        </p:nvSpPr>
        <p:spPr>
          <a:xfrm>
            <a:off x="7178694" y="5256364"/>
            <a:ext cx="258505" cy="258503"/>
          </a:xfrm>
          <a:prstGeom prst="ellipse">
            <a:avLst/>
          </a:prstGeom>
          <a:solidFill>
            <a:srgbClr val="BA764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8" name="Google Shape;188;p3"/>
          <p:cNvSpPr/>
          <p:nvPr/>
        </p:nvSpPr>
        <p:spPr>
          <a:xfrm flipH="1">
            <a:off x="1375482" y="3194222"/>
            <a:ext cx="228247" cy="228247"/>
          </a:xfrm>
          <a:prstGeom prst="ellipse">
            <a:avLst/>
          </a:prstGeom>
          <a:solidFill>
            <a:srgbClr val="C5A08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9" name="Google Shape;189;p3"/>
          <p:cNvSpPr/>
          <p:nvPr/>
        </p:nvSpPr>
        <p:spPr>
          <a:xfrm flipH="1">
            <a:off x="872924" y="2444837"/>
            <a:ext cx="93233" cy="93233"/>
          </a:xfrm>
          <a:prstGeom prst="ellipse">
            <a:avLst/>
          </a:prstGeom>
          <a:solidFill>
            <a:srgbClr val="BA764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0" name="Google Shape;190;p3"/>
          <p:cNvSpPr/>
          <p:nvPr/>
        </p:nvSpPr>
        <p:spPr>
          <a:xfrm flipH="1">
            <a:off x="128474" y="2681247"/>
            <a:ext cx="93233" cy="93233"/>
          </a:xfrm>
          <a:prstGeom prst="ellipse">
            <a:avLst/>
          </a:prstGeom>
          <a:solidFill>
            <a:srgbClr val="D9D5C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1" name="Google Shape;191;p3"/>
          <p:cNvSpPr/>
          <p:nvPr/>
        </p:nvSpPr>
        <p:spPr>
          <a:xfrm flipH="1">
            <a:off x="6950449" y="1104859"/>
            <a:ext cx="228247" cy="228247"/>
          </a:xfrm>
          <a:prstGeom prst="ellipse">
            <a:avLst/>
          </a:prstGeom>
          <a:solidFill>
            <a:srgbClr val="BA764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92" name="Google Shape;192;p3"/>
          <p:cNvGrpSpPr/>
          <p:nvPr/>
        </p:nvGrpSpPr>
        <p:grpSpPr>
          <a:xfrm>
            <a:off x="8035132" y="1206811"/>
            <a:ext cx="664296" cy="773422"/>
            <a:chOff x="0" y="0"/>
            <a:chExt cx="664295" cy="773420"/>
          </a:xfrm>
        </p:grpSpPr>
        <p:sp>
          <p:nvSpPr>
            <p:cNvPr id="193" name="Google Shape;193;p3"/>
            <p:cNvSpPr/>
            <p:nvPr/>
          </p:nvSpPr>
          <p:spPr>
            <a:xfrm rot="10800000">
              <a:off x="571062" y="680187"/>
              <a:ext cx="93233" cy="9323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 rot="10800000">
              <a:off x="0" y="0"/>
              <a:ext cx="93233" cy="93233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195" name="Google Shape;195;p3"/>
          <p:cNvSpPr/>
          <p:nvPr/>
        </p:nvSpPr>
        <p:spPr>
          <a:xfrm>
            <a:off x="2127599" y="3429001"/>
            <a:ext cx="608535" cy="608535"/>
          </a:xfrm>
          <a:prstGeom prst="ellipse">
            <a:avLst/>
          </a:prstGeom>
          <a:solidFill>
            <a:srgbClr val="267FAB">
              <a:alpha val="47843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6" name="Google Shape;196;p3"/>
          <p:cNvSpPr txBox="1"/>
          <p:nvPr/>
        </p:nvSpPr>
        <p:spPr>
          <a:xfrm>
            <a:off x="4669986" y="3955470"/>
            <a:ext cx="478917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關於自保電路</a:t>
            </a:r>
            <a:endParaRPr sz="48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7" name="Google Shape;197;p3"/>
          <p:cNvSpPr txBox="1"/>
          <p:nvPr/>
        </p:nvSpPr>
        <p:spPr>
          <a:xfrm>
            <a:off x="4905489" y="2482565"/>
            <a:ext cx="590902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電流急急棒</a:t>
            </a:r>
            <a:endParaRPr sz="90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757490" y="5706948"/>
            <a:ext cx="3272308" cy="3272307"/>
          </a:xfrm>
          <a:prstGeom prst="ellipse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10966893" y="3131935"/>
            <a:ext cx="2569541" cy="2569542"/>
          </a:xfrm>
          <a:prstGeom prst="ellipse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-1459049" y="-1094206"/>
            <a:ext cx="2378590" cy="2378591"/>
          </a:xfrm>
          <a:prstGeom prst="ellipse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9976484" y="997585"/>
            <a:ext cx="838201" cy="838201"/>
          </a:xfrm>
          <a:prstGeom prst="ellipse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AD8F0FDB-9BA6-F467-3758-7DF5FB8E292E}"/>
              </a:ext>
            </a:extLst>
          </p:cNvPr>
          <p:cNvGrpSpPr/>
          <p:nvPr/>
        </p:nvGrpSpPr>
        <p:grpSpPr>
          <a:xfrm>
            <a:off x="3486145" y="759976"/>
            <a:ext cx="3996359" cy="5335362"/>
            <a:chOff x="6527513" y="761319"/>
            <a:chExt cx="3996359" cy="5335362"/>
          </a:xfrm>
        </p:grpSpPr>
        <p:pic>
          <p:nvPicPr>
            <p:cNvPr id="3" name="Google Shape;325;p11">
              <a:extLst>
                <a:ext uri="{FF2B5EF4-FFF2-40B4-BE49-F238E27FC236}">
                  <a16:creationId xmlns:a16="http://schemas.microsoft.com/office/drawing/2014/main" id="{6186E0F0-A89F-ECC5-5F87-8382B7D7004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51" r="-1584"/>
            <a:stretch/>
          </p:blipFill>
          <p:spPr>
            <a:xfrm>
              <a:off x="6527513" y="761319"/>
              <a:ext cx="3996359" cy="5335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325;p11">
              <a:extLst>
                <a:ext uri="{FF2B5EF4-FFF2-40B4-BE49-F238E27FC236}">
                  <a16:creationId xmlns:a16="http://schemas.microsoft.com/office/drawing/2014/main" id="{E74A3725-783B-4FD5-9F3F-0286392ECA4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3107" t="50599" r="58731" b="27365"/>
            <a:stretch/>
          </p:blipFill>
          <p:spPr>
            <a:xfrm>
              <a:off x="7115541" y="3463835"/>
              <a:ext cx="322217" cy="11756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0" name="Google Shape;350;p13"/>
          <p:cNvGrpSpPr/>
          <p:nvPr/>
        </p:nvGrpSpPr>
        <p:grpSpPr>
          <a:xfrm>
            <a:off x="281964" y="211435"/>
            <a:ext cx="1450258" cy="1248357"/>
            <a:chOff x="-1" y="-1"/>
            <a:chExt cx="1450257" cy="1248355"/>
          </a:xfrm>
        </p:grpSpPr>
        <p:sp>
          <p:nvSpPr>
            <p:cNvPr id="351" name="Google Shape;351;p13"/>
            <p:cNvSpPr/>
            <p:nvPr/>
          </p:nvSpPr>
          <p:spPr>
            <a:xfrm>
              <a:off x="245109" y="-1"/>
              <a:ext cx="1100457" cy="1100457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-1" y="375279"/>
              <a:ext cx="349205" cy="349205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174916" y="1073116"/>
              <a:ext cx="174603" cy="174603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1188351" y="986449"/>
              <a:ext cx="261905" cy="261905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1345841" y="86058"/>
              <a:ext cx="104415" cy="104415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57" name="Google Shape;357;p13"/>
          <p:cNvSpPr/>
          <p:nvPr/>
        </p:nvSpPr>
        <p:spPr>
          <a:xfrm>
            <a:off x="3927566" y="3429000"/>
            <a:ext cx="1210491" cy="1273629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8" name="Google Shape;358;p13"/>
          <p:cNvSpPr txBox="1"/>
          <p:nvPr/>
        </p:nvSpPr>
        <p:spPr>
          <a:xfrm>
            <a:off x="8273143" y="1558835"/>
            <a:ext cx="2537732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6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V=IR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rgbClr val="00B0F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電壓=電流*電阻</a:t>
            </a:r>
            <a:endParaRPr sz="2400" dirty="0">
              <a:solidFill>
                <a:srgbClr val="00B0F0"/>
              </a:solidFill>
            </a:endParaRPr>
          </a:p>
        </p:txBody>
      </p:sp>
      <p:sp>
        <p:nvSpPr>
          <p:cNvPr id="359" name="Google Shape;359;p13"/>
          <p:cNvSpPr txBox="1"/>
          <p:nvPr/>
        </p:nvSpPr>
        <p:spPr>
          <a:xfrm>
            <a:off x="8332143" y="3594633"/>
            <a:ext cx="175042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600" dirty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</a:t>
            </a:r>
            <a:r>
              <a:rPr lang="zh-TW" sz="6600" i="0" dirty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∝R</a:t>
            </a:r>
            <a:endParaRPr sz="6600" dirty="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10"/>
          <p:cNvGrpSpPr/>
          <p:nvPr/>
        </p:nvGrpSpPr>
        <p:grpSpPr>
          <a:xfrm>
            <a:off x="281964" y="211435"/>
            <a:ext cx="1450258" cy="1248357"/>
            <a:chOff x="-1" y="-1"/>
            <a:chExt cx="1450257" cy="1248355"/>
          </a:xfrm>
        </p:grpSpPr>
        <p:sp>
          <p:nvSpPr>
            <p:cNvPr id="305" name="Google Shape;305;p10"/>
            <p:cNvSpPr/>
            <p:nvPr/>
          </p:nvSpPr>
          <p:spPr>
            <a:xfrm>
              <a:off x="245109" y="-1"/>
              <a:ext cx="1100457" cy="1100457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-1" y="375279"/>
              <a:ext cx="349205" cy="349205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174916" y="1073116"/>
              <a:ext cx="174603" cy="174603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1188351" y="986449"/>
              <a:ext cx="261905" cy="261905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1345841" y="86058"/>
              <a:ext cx="104415" cy="104415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10" name="Google Shape;310;p10"/>
          <p:cNvSpPr txBox="1"/>
          <p:nvPr/>
        </p:nvSpPr>
        <p:spPr>
          <a:xfrm>
            <a:off x="184638" y="490325"/>
            <a:ext cx="815381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續流二極體（flyback diode）</a:t>
            </a:r>
            <a:endParaRPr sz="4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0684" y="1433030"/>
            <a:ext cx="4580214" cy="5091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0966" y="1878887"/>
            <a:ext cx="2641283" cy="264128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0"/>
          <p:cNvSpPr/>
          <p:nvPr/>
        </p:nvSpPr>
        <p:spPr>
          <a:xfrm>
            <a:off x="5868132" y="2950486"/>
            <a:ext cx="853354" cy="748002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FD7676EF-B9DE-3A66-A413-906F1555982F}"/>
              </a:ext>
            </a:extLst>
          </p:cNvPr>
          <p:cNvCxnSpPr/>
          <p:nvPr/>
        </p:nvCxnSpPr>
        <p:spPr>
          <a:xfrm flipV="1">
            <a:off x="5712823" y="2734491"/>
            <a:ext cx="0" cy="11018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10"/>
          <p:cNvGrpSpPr/>
          <p:nvPr/>
        </p:nvGrpSpPr>
        <p:grpSpPr>
          <a:xfrm>
            <a:off x="281964" y="211435"/>
            <a:ext cx="1450258" cy="1248357"/>
            <a:chOff x="-1" y="-1"/>
            <a:chExt cx="1450257" cy="1248355"/>
          </a:xfrm>
        </p:grpSpPr>
        <p:sp>
          <p:nvSpPr>
            <p:cNvPr id="305" name="Google Shape;305;p10"/>
            <p:cNvSpPr/>
            <p:nvPr/>
          </p:nvSpPr>
          <p:spPr>
            <a:xfrm>
              <a:off x="245109" y="-1"/>
              <a:ext cx="1100457" cy="1100457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-1" y="375279"/>
              <a:ext cx="349205" cy="349205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174916" y="1073116"/>
              <a:ext cx="174603" cy="174603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1188351" y="986449"/>
              <a:ext cx="261905" cy="261905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1345841" y="86058"/>
              <a:ext cx="104415" cy="104415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10" name="Google Shape;310;p10"/>
          <p:cNvSpPr txBox="1"/>
          <p:nvPr/>
        </p:nvSpPr>
        <p:spPr>
          <a:xfrm>
            <a:off x="184638" y="490325"/>
            <a:ext cx="815381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續流二極體（flyback diode）</a:t>
            </a:r>
            <a:endParaRPr sz="4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0684" y="1433030"/>
            <a:ext cx="4580214" cy="5091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0966" y="1878887"/>
            <a:ext cx="2641283" cy="264128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0"/>
          <p:cNvSpPr/>
          <p:nvPr/>
        </p:nvSpPr>
        <p:spPr>
          <a:xfrm>
            <a:off x="5868132" y="2950486"/>
            <a:ext cx="853354" cy="748002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57085B3-2A85-329A-3F1A-3909A286CD32}"/>
              </a:ext>
            </a:extLst>
          </p:cNvPr>
          <p:cNvCxnSpPr>
            <a:cxnSpLocks/>
          </p:cNvCxnSpPr>
          <p:nvPr/>
        </p:nvCxnSpPr>
        <p:spPr>
          <a:xfrm>
            <a:off x="7674700" y="2832857"/>
            <a:ext cx="2909" cy="10535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DC3D509B-B604-67A8-20E9-9E3C9F83F483}"/>
              </a:ext>
            </a:extLst>
          </p:cNvPr>
          <p:cNvCxnSpPr>
            <a:cxnSpLocks/>
          </p:cNvCxnSpPr>
          <p:nvPr/>
        </p:nvCxnSpPr>
        <p:spPr>
          <a:xfrm>
            <a:off x="5534302" y="2676327"/>
            <a:ext cx="1485623" cy="13026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93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10"/>
          <p:cNvGrpSpPr/>
          <p:nvPr/>
        </p:nvGrpSpPr>
        <p:grpSpPr>
          <a:xfrm>
            <a:off x="281964" y="211435"/>
            <a:ext cx="1450258" cy="1248357"/>
            <a:chOff x="-1" y="-1"/>
            <a:chExt cx="1450257" cy="1248355"/>
          </a:xfrm>
        </p:grpSpPr>
        <p:sp>
          <p:nvSpPr>
            <p:cNvPr id="305" name="Google Shape;305;p10"/>
            <p:cNvSpPr/>
            <p:nvPr/>
          </p:nvSpPr>
          <p:spPr>
            <a:xfrm>
              <a:off x="245109" y="-1"/>
              <a:ext cx="1100457" cy="1100457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-1" y="375279"/>
              <a:ext cx="349205" cy="349205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174916" y="1073116"/>
              <a:ext cx="174603" cy="174603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1188351" y="986449"/>
              <a:ext cx="261905" cy="261905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1345841" y="86058"/>
              <a:ext cx="104415" cy="104415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10" name="Google Shape;310;p10"/>
          <p:cNvSpPr txBox="1"/>
          <p:nvPr/>
        </p:nvSpPr>
        <p:spPr>
          <a:xfrm>
            <a:off x="184638" y="490325"/>
            <a:ext cx="815381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續流二極體（flyback diode）</a:t>
            </a:r>
            <a:endParaRPr sz="4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0684" y="1433030"/>
            <a:ext cx="4580214" cy="5091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0966" y="1878887"/>
            <a:ext cx="2641283" cy="264128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0"/>
          <p:cNvSpPr/>
          <p:nvPr/>
        </p:nvSpPr>
        <p:spPr>
          <a:xfrm>
            <a:off x="5868132" y="2950486"/>
            <a:ext cx="853354" cy="748002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BDB462F3-D3F4-E169-4F33-47299B5CA9EB}"/>
              </a:ext>
            </a:extLst>
          </p:cNvPr>
          <p:cNvCxnSpPr/>
          <p:nvPr/>
        </p:nvCxnSpPr>
        <p:spPr>
          <a:xfrm>
            <a:off x="6294809" y="4520170"/>
            <a:ext cx="1516780" cy="12100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EF80EC8B-A075-B0ED-F078-B31ED7032BA0}"/>
              </a:ext>
            </a:extLst>
          </p:cNvPr>
          <p:cNvCxnSpPr/>
          <p:nvPr/>
        </p:nvCxnSpPr>
        <p:spPr>
          <a:xfrm flipV="1">
            <a:off x="5712823" y="2734491"/>
            <a:ext cx="0" cy="11018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B441B26C-E6E8-0B6A-7F98-C5B7A22C5BCB}"/>
              </a:ext>
            </a:extLst>
          </p:cNvPr>
          <p:cNvCxnSpPr>
            <a:cxnSpLocks/>
          </p:cNvCxnSpPr>
          <p:nvPr/>
        </p:nvCxnSpPr>
        <p:spPr>
          <a:xfrm>
            <a:off x="7674700" y="2832857"/>
            <a:ext cx="2909" cy="10535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82AAC889-2708-219F-593E-06C95B4598A9}"/>
              </a:ext>
            </a:extLst>
          </p:cNvPr>
          <p:cNvCxnSpPr>
            <a:cxnSpLocks/>
          </p:cNvCxnSpPr>
          <p:nvPr/>
        </p:nvCxnSpPr>
        <p:spPr>
          <a:xfrm>
            <a:off x="5534302" y="2676327"/>
            <a:ext cx="1485623" cy="13026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06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14"/>
          <p:cNvGrpSpPr/>
          <p:nvPr/>
        </p:nvGrpSpPr>
        <p:grpSpPr>
          <a:xfrm>
            <a:off x="281964" y="211435"/>
            <a:ext cx="1450258" cy="1248357"/>
            <a:chOff x="-1" y="-1"/>
            <a:chExt cx="1450257" cy="1248355"/>
          </a:xfrm>
        </p:grpSpPr>
        <p:sp>
          <p:nvSpPr>
            <p:cNvPr id="365" name="Google Shape;365;p14"/>
            <p:cNvSpPr/>
            <p:nvPr/>
          </p:nvSpPr>
          <p:spPr>
            <a:xfrm>
              <a:off x="245109" y="-1"/>
              <a:ext cx="1100457" cy="1100457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-1" y="375279"/>
              <a:ext cx="349205" cy="349205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174916" y="1073116"/>
              <a:ext cx="174603" cy="174603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1188351" y="986449"/>
              <a:ext cx="261905" cy="261905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1345841" y="86058"/>
              <a:ext cx="104415" cy="104415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70" name="Google Shape;370;p14"/>
          <p:cNvSpPr/>
          <p:nvPr/>
        </p:nvSpPr>
        <p:spPr>
          <a:xfrm>
            <a:off x="4148445" y="935922"/>
            <a:ext cx="1174545" cy="87382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endParaRPr sz="18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1" name="Google Shape;371;p14"/>
          <p:cNvSpPr/>
          <p:nvPr/>
        </p:nvSpPr>
        <p:spPr>
          <a:xfrm>
            <a:off x="3771900" y="4953000"/>
            <a:ext cx="2085975" cy="87382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endParaRPr sz="18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2" name="Google Shape;372;p14"/>
          <p:cNvSpPr/>
          <p:nvPr/>
        </p:nvSpPr>
        <p:spPr>
          <a:xfrm>
            <a:off x="6172200" y="2066925"/>
            <a:ext cx="2400300" cy="1638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endParaRPr sz="18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73" name="Google Shape;37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7560" y="406332"/>
            <a:ext cx="1554480" cy="1163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7338" y="4373312"/>
            <a:ext cx="1501141" cy="150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92267" y="401909"/>
            <a:ext cx="6559865" cy="612091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4"/>
          <p:cNvSpPr txBox="1"/>
          <p:nvPr/>
        </p:nvSpPr>
        <p:spPr>
          <a:xfrm>
            <a:off x="184638" y="490325"/>
            <a:ext cx="329008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自保</a:t>
            </a:r>
            <a:r>
              <a:rPr lang="zh-TW" altLang="en-US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持</a:t>
            </a:r>
            <a:r>
              <a:rPr lang="zh-TW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電路</a:t>
            </a:r>
            <a:endParaRPr sz="4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15"/>
          <p:cNvGrpSpPr/>
          <p:nvPr/>
        </p:nvGrpSpPr>
        <p:grpSpPr>
          <a:xfrm>
            <a:off x="281964" y="211435"/>
            <a:ext cx="1450258" cy="1248357"/>
            <a:chOff x="-1" y="-1"/>
            <a:chExt cx="1450257" cy="1248355"/>
          </a:xfrm>
        </p:grpSpPr>
        <p:sp>
          <p:nvSpPr>
            <p:cNvPr id="382" name="Google Shape;382;p15"/>
            <p:cNvSpPr/>
            <p:nvPr/>
          </p:nvSpPr>
          <p:spPr>
            <a:xfrm>
              <a:off x="245109" y="-1"/>
              <a:ext cx="1100457" cy="1100457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-1" y="375279"/>
              <a:ext cx="349205" cy="349205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174916" y="1073116"/>
              <a:ext cx="174603" cy="174603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1188351" y="986449"/>
              <a:ext cx="261905" cy="261905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1345841" y="86058"/>
              <a:ext cx="104415" cy="104415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87" name="Google Shape;387;p15"/>
          <p:cNvSpPr txBox="1"/>
          <p:nvPr/>
        </p:nvSpPr>
        <p:spPr>
          <a:xfrm>
            <a:off x="184638" y="490325"/>
            <a:ext cx="301130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原理介紹</a:t>
            </a:r>
            <a:endParaRPr sz="4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6430" y="586716"/>
            <a:ext cx="6559140" cy="6117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5"/>
          <p:cNvSpPr/>
          <p:nvPr/>
        </p:nvSpPr>
        <p:spPr>
          <a:xfrm>
            <a:off x="2816430" y="1743075"/>
            <a:ext cx="1174545" cy="26765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endParaRPr sz="18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0" name="Google Shape;390;p15"/>
          <p:cNvSpPr/>
          <p:nvPr/>
        </p:nvSpPr>
        <p:spPr>
          <a:xfrm>
            <a:off x="4148445" y="935922"/>
            <a:ext cx="1174545" cy="87382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endParaRPr sz="18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1" name="Google Shape;391;p15"/>
          <p:cNvSpPr/>
          <p:nvPr/>
        </p:nvSpPr>
        <p:spPr>
          <a:xfrm>
            <a:off x="3771900" y="4953000"/>
            <a:ext cx="2085975" cy="87382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endParaRPr sz="18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2" name="Google Shape;392;p15"/>
          <p:cNvSpPr/>
          <p:nvPr/>
        </p:nvSpPr>
        <p:spPr>
          <a:xfrm>
            <a:off x="3990975" y="5922078"/>
            <a:ext cx="1752600" cy="78176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endParaRPr sz="18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3" name="Google Shape;393;p15"/>
          <p:cNvSpPr/>
          <p:nvPr/>
        </p:nvSpPr>
        <p:spPr>
          <a:xfrm>
            <a:off x="6172200" y="2066925"/>
            <a:ext cx="2400300" cy="1638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endParaRPr sz="18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96" name="Google Shape;39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6887" y="646372"/>
            <a:ext cx="1554480" cy="1163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95977" y="5754287"/>
            <a:ext cx="1389063" cy="13947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F270736-045B-F16F-073E-B76AC6F0E3AE}"/>
              </a:ext>
            </a:extLst>
          </p:cNvPr>
          <p:cNvSpPr txBox="1"/>
          <p:nvPr/>
        </p:nvSpPr>
        <p:spPr>
          <a:xfrm>
            <a:off x="7072012" y="619005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蜂鳴器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EB16F19-7D9E-7B07-8938-6D2BFE410A9C}"/>
              </a:ext>
            </a:extLst>
          </p:cNvPr>
          <p:cNvSpPr txBox="1"/>
          <p:nvPr/>
        </p:nvSpPr>
        <p:spPr>
          <a:xfrm>
            <a:off x="6286378" y="446814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LED</a:t>
            </a:r>
            <a:r>
              <a:rPr lang="zh-TW" altLang="en-US" sz="2800" b="1" dirty="0"/>
              <a:t>燈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2523594-187C-7619-08B4-59FB91C2FB51}"/>
              </a:ext>
            </a:extLst>
          </p:cNvPr>
          <p:cNvSpPr txBox="1"/>
          <p:nvPr/>
        </p:nvSpPr>
        <p:spPr>
          <a:xfrm>
            <a:off x="9778801" y="272855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繼電器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E40B97-E29D-1ADB-CF21-87BEC4E314CB}"/>
              </a:ext>
            </a:extLst>
          </p:cNvPr>
          <p:cNvSpPr txBox="1"/>
          <p:nvPr/>
        </p:nvSpPr>
        <p:spPr>
          <a:xfrm>
            <a:off x="111265" y="429056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單切開關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3526C16-5D81-92B6-886E-17C9B94E370C}"/>
              </a:ext>
            </a:extLst>
          </p:cNvPr>
          <p:cNvSpPr txBox="1"/>
          <p:nvPr/>
        </p:nvSpPr>
        <p:spPr>
          <a:xfrm>
            <a:off x="274864" y="220533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電池盒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FAB4BCA-8DE6-40D3-AC91-622DF00D5530}"/>
              </a:ext>
            </a:extLst>
          </p:cNvPr>
          <p:cNvSpPr txBox="1"/>
          <p:nvPr/>
        </p:nvSpPr>
        <p:spPr>
          <a:xfrm>
            <a:off x="3159452" y="17390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鱷魚夾</a:t>
            </a:r>
          </a:p>
        </p:txBody>
      </p:sp>
      <p:pic>
        <p:nvPicPr>
          <p:cNvPr id="8" name="Google Shape;461;p19">
            <a:extLst>
              <a:ext uri="{FF2B5EF4-FFF2-40B4-BE49-F238E27FC236}">
                <a16:creationId xmlns:a16="http://schemas.microsoft.com/office/drawing/2014/main" id="{262DCBF0-3A84-9619-7893-B010007E425A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718" b="90256" l="29070" r="67442">
                        <a14:foregroundMark x1="46899" y1="8718" x2="46899" y2="8718"/>
                        <a14:foregroundMark x1="36434" y1="81026" x2="36172" y2="87266"/>
                        <a14:foregroundMark x1="55039" y1="81026" x2="55269" y2="81045"/>
                        <a14:backgroundMark x1="39535" y1="18462" x2="40310" y2="27179"/>
                        <a14:backgroundMark x1="39535" y1="22564" x2="39922" y2="30256"/>
                        <a14:backgroundMark x1="39535" y1="33846" x2="41860" y2="34359"/>
                        <a14:backgroundMark x1="33721" y1="92821" x2="39147" y2="91795"/>
                        <a14:backgroundMark x1="52713" y1="78974" x2="53975" y2="83148"/>
                        <a14:backgroundMark x1="53101" y1="78462" x2="53876" y2="83077"/>
                        <a14:backgroundMark x1="54264" y1="83077" x2="63178" y2="83590"/>
                        <a14:backgroundMark x1="54264" y1="83077" x2="56589" y2="83590"/>
                        <a14:backgroundMark x1="55039" y1="83590" x2="56977" y2="85128"/>
                        <a14:backgroundMark x1="55039" y1="82564" x2="55039" y2="82564"/>
                      </a14:backgroundRemoval>
                    </a14:imgEffect>
                  </a14:imgLayer>
                </a14:imgProps>
              </a:ext>
            </a:extLst>
          </a:blip>
          <a:srcRect l="25014" r="27755"/>
          <a:stretch/>
        </p:blipFill>
        <p:spPr>
          <a:xfrm>
            <a:off x="5743575" y="4575473"/>
            <a:ext cx="932561" cy="149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3.png">
            <a:extLst>
              <a:ext uri="{FF2B5EF4-FFF2-40B4-BE49-F238E27FC236}">
                <a16:creationId xmlns:a16="http://schemas.microsoft.com/office/drawing/2014/main" id="{C136CA15-CEEF-3967-4BAD-8B989CC02191}"/>
              </a:ext>
            </a:extLst>
          </p:cNvPr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2000" b="80000" l="9778" r="89778">
                        <a14:foregroundMark x1="24855" y1="79439" x2="22667" y2="79111"/>
                        <a14:foregroundMark x1="25633" y1="79556" x2="25346" y2="79513"/>
                        <a14:foregroundMark x1="27451" y1="79829" x2="25633" y2="79556"/>
                        <a14:foregroundMark x1="32000" y1="74222" x2="32000" y2="74222"/>
                        <a14:foregroundMark x1="9778" y1="45778" x2="9778" y2="45778"/>
                        <a14:backgroundMark x1="67556" y1="41333" x2="75556" y2="68889"/>
                        <a14:backgroundMark x1="66222" y1="53778" x2="86222" y2="74222"/>
                        <a14:backgroundMark x1="58667" y1="61333" x2="51111" y2="59556"/>
                        <a14:backgroundMark x1="52889" y1="55111" x2="52889" y2="55111"/>
                        <a14:backgroundMark x1="51556" y1="56000" x2="51556" y2="56000"/>
                        <a14:backgroundMark x1="52444" y1="56000" x2="53778" y2="56444"/>
                        <a14:backgroundMark x1="29333" y1="79111" x2="29333" y2="79111"/>
                        <a14:backgroundMark x1="29333" y1="80889" x2="29333" y2="80889"/>
                        <a14:backgroundMark x1="28444" y1="81333" x2="28444" y2="81333"/>
                        <a14:backgroundMark x1="31111" y1="79556" x2="30667" y2="80000"/>
                        <a14:backgroundMark x1="27556" y1="80000" x2="27556" y2="80000"/>
                        <a14:backgroundMark x1="28444" y1="79111" x2="31111" y2="80889"/>
                        <a14:backgroundMark x1="27556" y1="80000" x2="27556" y2="83111"/>
                        <a14:backgroundMark x1="27556" y1="79556" x2="27556" y2="79556"/>
                        <a14:backgroundMark x1="26667" y1="80444" x2="26667" y2="80444"/>
                        <a14:backgroundMark x1="26222" y1="79111" x2="26222" y2="79111"/>
                        <a14:backgroundMark x1="27556" y1="80000" x2="27556" y2="80000"/>
                        <a14:backgroundMark x1="26667" y1="80444" x2="27111" y2="80889"/>
                        <a14:backgroundMark x1="26667" y1="80444" x2="26667" y2="80444"/>
                        <a14:backgroundMark x1="26222" y1="80889" x2="25778" y2="80889"/>
                      </a14:backgroundRemoval>
                    </a14:imgEffect>
                  </a14:imgLayer>
                </a14:imgProps>
              </a:ext>
            </a:extLst>
          </a:blip>
          <a:srcRect l="2667" t="26370" b="14667"/>
          <a:stretch>
            <a:fillRect/>
          </a:stretch>
        </p:blipFill>
        <p:spPr>
          <a:xfrm>
            <a:off x="1438618" y="3397488"/>
            <a:ext cx="1923492" cy="1164388"/>
          </a:xfrm>
          <a:prstGeom prst="rect">
            <a:avLst/>
          </a:prstGeom>
          <a:ln/>
        </p:spPr>
      </p:pic>
      <p:pic>
        <p:nvPicPr>
          <p:cNvPr id="10" name="Picture 2" descr="FUJITSU RY-5W-K - Relay: electromagnetic">
            <a:extLst>
              <a:ext uri="{FF2B5EF4-FFF2-40B4-BE49-F238E27FC236}">
                <a16:creationId xmlns:a16="http://schemas.microsoft.com/office/drawing/2014/main" id="{AE7FDCF1-DE8F-7765-79B7-1E67E1D4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167" b="96875" l="10000" r="90000">
                        <a14:foregroundMark x1="59219" y1="7917" x2="59219" y2="7917"/>
                        <a14:foregroundMark x1="57656" y1="4167" x2="57656" y2="4167"/>
                        <a14:foregroundMark x1="42813" y1="92917" x2="42813" y2="92917"/>
                        <a14:foregroundMark x1="42813" y1="96875" x2="42813" y2="9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594" y="2613517"/>
            <a:ext cx="1247519" cy="93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浩洋電子】3號電池盒AA電池盒4號電池盒AAA電池盒3入串聯| 露天市集| 全台最大的網路購物市集">
            <a:extLst>
              <a:ext uri="{FF2B5EF4-FFF2-40B4-BE49-F238E27FC236}">
                <a16:creationId xmlns:a16="http://schemas.microsoft.com/office/drawing/2014/main" id="{CC10A8B4-B710-8A2C-7943-FDF03DFCB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9655" r="86894">
                        <a14:backgroundMark x1="72902" y1="52125" x2="72902" y2="52125"/>
                        <a14:backgroundMark x1="80330" y1="48875" x2="80330" y2="48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51"/>
          <a:stretch/>
        </p:blipFill>
        <p:spPr bwMode="auto">
          <a:xfrm>
            <a:off x="1385741" y="1803878"/>
            <a:ext cx="1496471" cy="170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1E4A7BC-9756-5D74-1B77-39A43495D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704" y="574506"/>
            <a:ext cx="6565961" cy="6127011"/>
          </a:xfrm>
          <a:prstGeom prst="rect">
            <a:avLst/>
          </a:prstGeom>
        </p:spPr>
      </p:pic>
      <p:grpSp>
        <p:nvGrpSpPr>
          <p:cNvPr id="405" name="Google Shape;405;p16"/>
          <p:cNvGrpSpPr/>
          <p:nvPr/>
        </p:nvGrpSpPr>
        <p:grpSpPr>
          <a:xfrm>
            <a:off x="281964" y="211435"/>
            <a:ext cx="1450258" cy="1248357"/>
            <a:chOff x="-1" y="-1"/>
            <a:chExt cx="1450257" cy="1248355"/>
          </a:xfrm>
        </p:grpSpPr>
        <p:sp>
          <p:nvSpPr>
            <p:cNvPr id="406" name="Google Shape;406;p16"/>
            <p:cNvSpPr/>
            <p:nvPr/>
          </p:nvSpPr>
          <p:spPr>
            <a:xfrm>
              <a:off x="245109" y="-1"/>
              <a:ext cx="1100457" cy="1100457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-1" y="375279"/>
              <a:ext cx="349205" cy="349205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174916" y="1073116"/>
              <a:ext cx="174603" cy="174603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1188351" y="986449"/>
              <a:ext cx="261905" cy="261905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1345841" y="86058"/>
              <a:ext cx="104415" cy="104415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" name="Google Shape;376;p14">
            <a:extLst>
              <a:ext uri="{FF2B5EF4-FFF2-40B4-BE49-F238E27FC236}">
                <a16:creationId xmlns:a16="http://schemas.microsoft.com/office/drawing/2014/main" id="{FC4EC329-7A74-0ABE-06D4-B9BF4180A48D}"/>
              </a:ext>
            </a:extLst>
          </p:cNvPr>
          <p:cNvSpPr txBox="1"/>
          <p:nvPr/>
        </p:nvSpPr>
        <p:spPr>
          <a:xfrm>
            <a:off x="184638" y="490325"/>
            <a:ext cx="329008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原理介紹</a:t>
            </a:r>
            <a:endParaRPr sz="4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4175B1-05FD-8EAD-63A2-DC8852FF8763}"/>
              </a:ext>
            </a:extLst>
          </p:cNvPr>
          <p:cNvSpPr/>
          <p:nvPr/>
        </p:nvSpPr>
        <p:spPr>
          <a:xfrm>
            <a:off x="3370217" y="1541417"/>
            <a:ext cx="3100252" cy="2987040"/>
          </a:xfrm>
          <a:prstGeom prst="rect">
            <a:avLst/>
          </a:prstGeom>
          <a:noFill/>
          <a:ln w="762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555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6A15A66-3F3B-D8C1-2707-66015C00F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704" y="565785"/>
            <a:ext cx="6565961" cy="6127011"/>
          </a:xfrm>
          <a:prstGeom prst="rect">
            <a:avLst/>
          </a:prstGeom>
        </p:spPr>
      </p:pic>
      <p:grpSp>
        <p:nvGrpSpPr>
          <p:cNvPr id="405" name="Google Shape;405;p16"/>
          <p:cNvGrpSpPr/>
          <p:nvPr/>
        </p:nvGrpSpPr>
        <p:grpSpPr>
          <a:xfrm>
            <a:off x="281964" y="211435"/>
            <a:ext cx="1450258" cy="1248357"/>
            <a:chOff x="-1" y="-1"/>
            <a:chExt cx="1450257" cy="1248355"/>
          </a:xfrm>
        </p:grpSpPr>
        <p:sp>
          <p:nvSpPr>
            <p:cNvPr id="406" name="Google Shape;406;p16"/>
            <p:cNvSpPr/>
            <p:nvPr/>
          </p:nvSpPr>
          <p:spPr>
            <a:xfrm>
              <a:off x="245109" y="-1"/>
              <a:ext cx="1100457" cy="1100457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-1" y="375279"/>
              <a:ext cx="349205" cy="349205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174916" y="1073116"/>
              <a:ext cx="174603" cy="174603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1188351" y="986449"/>
              <a:ext cx="261905" cy="261905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1345841" y="86058"/>
              <a:ext cx="104415" cy="104415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" name="Google Shape;376;p14">
            <a:extLst>
              <a:ext uri="{FF2B5EF4-FFF2-40B4-BE49-F238E27FC236}">
                <a16:creationId xmlns:a16="http://schemas.microsoft.com/office/drawing/2014/main" id="{FC4EC329-7A74-0ABE-06D4-B9BF4180A48D}"/>
              </a:ext>
            </a:extLst>
          </p:cNvPr>
          <p:cNvSpPr txBox="1"/>
          <p:nvPr/>
        </p:nvSpPr>
        <p:spPr>
          <a:xfrm>
            <a:off x="184638" y="490325"/>
            <a:ext cx="329008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原理介紹</a:t>
            </a:r>
            <a:endParaRPr sz="4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4175B1-05FD-8EAD-63A2-DC8852FF8763}"/>
              </a:ext>
            </a:extLst>
          </p:cNvPr>
          <p:cNvSpPr/>
          <p:nvPr/>
        </p:nvSpPr>
        <p:spPr>
          <a:xfrm>
            <a:off x="3370217" y="1541417"/>
            <a:ext cx="3100252" cy="2987040"/>
          </a:xfrm>
          <a:prstGeom prst="rect">
            <a:avLst/>
          </a:prstGeom>
          <a:noFill/>
          <a:ln w="762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82686C2-D3C3-71A1-FC38-73E5564E5674}"/>
              </a:ext>
            </a:extLst>
          </p:cNvPr>
          <p:cNvCxnSpPr>
            <a:cxnSpLocks/>
          </p:cNvCxnSpPr>
          <p:nvPr/>
        </p:nvCxnSpPr>
        <p:spPr>
          <a:xfrm flipV="1">
            <a:off x="3370217" y="670560"/>
            <a:ext cx="0" cy="5455073"/>
          </a:xfrm>
          <a:prstGeom prst="line">
            <a:avLst/>
          </a:prstGeom>
          <a:ln w="76200">
            <a:solidFill>
              <a:srgbClr val="00B05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5BA7480-95F5-8B5E-EEC0-697F77981D89}"/>
              </a:ext>
            </a:extLst>
          </p:cNvPr>
          <p:cNvCxnSpPr>
            <a:cxnSpLocks/>
          </p:cNvCxnSpPr>
          <p:nvPr/>
        </p:nvCxnSpPr>
        <p:spPr>
          <a:xfrm flipH="1">
            <a:off x="3408319" y="708662"/>
            <a:ext cx="4456156" cy="0"/>
          </a:xfrm>
          <a:prstGeom prst="line">
            <a:avLst/>
          </a:prstGeom>
          <a:ln w="76200">
            <a:solidFill>
              <a:srgbClr val="00B05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CAD73EE-3545-5577-8281-AFCCEC1CD0B1}"/>
              </a:ext>
            </a:extLst>
          </p:cNvPr>
          <p:cNvCxnSpPr>
            <a:cxnSpLocks/>
          </p:cNvCxnSpPr>
          <p:nvPr/>
        </p:nvCxnSpPr>
        <p:spPr>
          <a:xfrm flipV="1">
            <a:off x="7437967" y="2422525"/>
            <a:ext cx="385400" cy="951442"/>
          </a:xfrm>
          <a:prstGeom prst="line">
            <a:avLst/>
          </a:prstGeom>
          <a:ln w="76200">
            <a:solidFill>
              <a:srgbClr val="00B05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4AE2FEE-D9E8-6665-F13E-936B452E7309}"/>
              </a:ext>
            </a:extLst>
          </p:cNvPr>
          <p:cNvCxnSpPr>
            <a:cxnSpLocks/>
          </p:cNvCxnSpPr>
          <p:nvPr/>
        </p:nvCxnSpPr>
        <p:spPr>
          <a:xfrm flipV="1">
            <a:off x="7823367" y="745444"/>
            <a:ext cx="0" cy="1677081"/>
          </a:xfrm>
          <a:prstGeom prst="line">
            <a:avLst/>
          </a:prstGeom>
          <a:ln w="76200">
            <a:solidFill>
              <a:srgbClr val="00B05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351B176-36BA-F459-B447-79FA080D4423}"/>
              </a:ext>
            </a:extLst>
          </p:cNvPr>
          <p:cNvCxnSpPr>
            <a:cxnSpLocks/>
          </p:cNvCxnSpPr>
          <p:nvPr/>
        </p:nvCxnSpPr>
        <p:spPr>
          <a:xfrm flipH="1" flipV="1">
            <a:off x="7446768" y="3365501"/>
            <a:ext cx="3899" cy="2760132"/>
          </a:xfrm>
          <a:prstGeom prst="line">
            <a:avLst/>
          </a:prstGeom>
          <a:ln w="76200">
            <a:solidFill>
              <a:srgbClr val="00B05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DEDACAC0-E2AC-2481-13A8-7F3E65FF4869}"/>
              </a:ext>
            </a:extLst>
          </p:cNvPr>
          <p:cNvCxnSpPr>
            <a:cxnSpLocks/>
          </p:cNvCxnSpPr>
          <p:nvPr/>
        </p:nvCxnSpPr>
        <p:spPr>
          <a:xfrm flipH="1">
            <a:off x="3403239" y="5351570"/>
            <a:ext cx="4005306" cy="0"/>
          </a:xfrm>
          <a:prstGeom prst="line">
            <a:avLst/>
          </a:prstGeom>
          <a:ln w="76200">
            <a:solidFill>
              <a:srgbClr val="00B05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49E993F1-076B-73FB-1396-200A15F9284D}"/>
              </a:ext>
            </a:extLst>
          </p:cNvPr>
          <p:cNvCxnSpPr>
            <a:cxnSpLocks/>
          </p:cNvCxnSpPr>
          <p:nvPr/>
        </p:nvCxnSpPr>
        <p:spPr>
          <a:xfrm flipH="1">
            <a:off x="3408319" y="6093250"/>
            <a:ext cx="4005306" cy="0"/>
          </a:xfrm>
          <a:prstGeom prst="line">
            <a:avLst/>
          </a:prstGeom>
          <a:ln w="76200">
            <a:solidFill>
              <a:srgbClr val="00B05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915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6A15A66-3F3B-D8C1-2707-66015C00F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704" y="565785"/>
            <a:ext cx="6565961" cy="6127011"/>
          </a:xfrm>
          <a:prstGeom prst="rect">
            <a:avLst/>
          </a:prstGeom>
        </p:spPr>
      </p:pic>
      <p:grpSp>
        <p:nvGrpSpPr>
          <p:cNvPr id="405" name="Google Shape;405;p16"/>
          <p:cNvGrpSpPr/>
          <p:nvPr/>
        </p:nvGrpSpPr>
        <p:grpSpPr>
          <a:xfrm>
            <a:off x="281964" y="211435"/>
            <a:ext cx="1450258" cy="1248357"/>
            <a:chOff x="-1" y="-1"/>
            <a:chExt cx="1450257" cy="1248355"/>
          </a:xfrm>
        </p:grpSpPr>
        <p:sp>
          <p:nvSpPr>
            <p:cNvPr id="406" name="Google Shape;406;p16"/>
            <p:cNvSpPr/>
            <p:nvPr/>
          </p:nvSpPr>
          <p:spPr>
            <a:xfrm>
              <a:off x="245109" y="-1"/>
              <a:ext cx="1100457" cy="1100457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-1" y="375279"/>
              <a:ext cx="349205" cy="349205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174916" y="1073116"/>
              <a:ext cx="174603" cy="174603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1188351" y="986449"/>
              <a:ext cx="261905" cy="261905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1345841" y="86058"/>
              <a:ext cx="104415" cy="104415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" name="Google Shape;376;p14">
            <a:extLst>
              <a:ext uri="{FF2B5EF4-FFF2-40B4-BE49-F238E27FC236}">
                <a16:creationId xmlns:a16="http://schemas.microsoft.com/office/drawing/2014/main" id="{FC4EC329-7A74-0ABE-06D4-B9BF4180A48D}"/>
              </a:ext>
            </a:extLst>
          </p:cNvPr>
          <p:cNvSpPr txBox="1"/>
          <p:nvPr/>
        </p:nvSpPr>
        <p:spPr>
          <a:xfrm>
            <a:off x="184638" y="490325"/>
            <a:ext cx="329008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原理介紹</a:t>
            </a:r>
            <a:endParaRPr sz="4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4175B1-05FD-8EAD-63A2-DC8852FF8763}"/>
              </a:ext>
            </a:extLst>
          </p:cNvPr>
          <p:cNvSpPr/>
          <p:nvPr/>
        </p:nvSpPr>
        <p:spPr>
          <a:xfrm>
            <a:off x="3370217" y="1541417"/>
            <a:ext cx="3100252" cy="2987040"/>
          </a:xfrm>
          <a:prstGeom prst="rect">
            <a:avLst/>
          </a:prstGeom>
          <a:noFill/>
          <a:ln w="762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82686C2-D3C3-71A1-FC38-73E5564E5674}"/>
              </a:ext>
            </a:extLst>
          </p:cNvPr>
          <p:cNvCxnSpPr>
            <a:cxnSpLocks/>
          </p:cNvCxnSpPr>
          <p:nvPr/>
        </p:nvCxnSpPr>
        <p:spPr>
          <a:xfrm flipV="1">
            <a:off x="3370217" y="670560"/>
            <a:ext cx="0" cy="5455073"/>
          </a:xfrm>
          <a:prstGeom prst="line">
            <a:avLst/>
          </a:prstGeom>
          <a:ln w="76200">
            <a:solidFill>
              <a:srgbClr val="00B05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5BA7480-95F5-8B5E-EEC0-697F77981D89}"/>
              </a:ext>
            </a:extLst>
          </p:cNvPr>
          <p:cNvCxnSpPr>
            <a:cxnSpLocks/>
          </p:cNvCxnSpPr>
          <p:nvPr/>
        </p:nvCxnSpPr>
        <p:spPr>
          <a:xfrm flipH="1">
            <a:off x="3408319" y="708662"/>
            <a:ext cx="4456156" cy="0"/>
          </a:xfrm>
          <a:prstGeom prst="line">
            <a:avLst/>
          </a:prstGeom>
          <a:ln w="76200">
            <a:solidFill>
              <a:srgbClr val="00B05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CAD73EE-3545-5577-8281-AFCCEC1CD0B1}"/>
              </a:ext>
            </a:extLst>
          </p:cNvPr>
          <p:cNvCxnSpPr>
            <a:cxnSpLocks/>
          </p:cNvCxnSpPr>
          <p:nvPr/>
        </p:nvCxnSpPr>
        <p:spPr>
          <a:xfrm flipV="1">
            <a:off x="7437967" y="2422525"/>
            <a:ext cx="385400" cy="951442"/>
          </a:xfrm>
          <a:prstGeom prst="line">
            <a:avLst/>
          </a:prstGeom>
          <a:ln w="76200">
            <a:solidFill>
              <a:srgbClr val="00B05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4AE2FEE-D9E8-6665-F13E-936B452E7309}"/>
              </a:ext>
            </a:extLst>
          </p:cNvPr>
          <p:cNvCxnSpPr>
            <a:cxnSpLocks/>
          </p:cNvCxnSpPr>
          <p:nvPr/>
        </p:nvCxnSpPr>
        <p:spPr>
          <a:xfrm flipV="1">
            <a:off x="7823367" y="745444"/>
            <a:ext cx="0" cy="1677081"/>
          </a:xfrm>
          <a:prstGeom prst="line">
            <a:avLst/>
          </a:prstGeom>
          <a:ln w="76200">
            <a:solidFill>
              <a:srgbClr val="00B05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351B176-36BA-F459-B447-79FA080D4423}"/>
              </a:ext>
            </a:extLst>
          </p:cNvPr>
          <p:cNvCxnSpPr>
            <a:cxnSpLocks/>
          </p:cNvCxnSpPr>
          <p:nvPr/>
        </p:nvCxnSpPr>
        <p:spPr>
          <a:xfrm flipH="1" flipV="1">
            <a:off x="7446768" y="3365501"/>
            <a:ext cx="3899" cy="2760132"/>
          </a:xfrm>
          <a:prstGeom prst="line">
            <a:avLst/>
          </a:prstGeom>
          <a:ln w="76200">
            <a:solidFill>
              <a:srgbClr val="00B05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DEDACAC0-E2AC-2481-13A8-7F3E65FF4869}"/>
              </a:ext>
            </a:extLst>
          </p:cNvPr>
          <p:cNvCxnSpPr>
            <a:cxnSpLocks/>
          </p:cNvCxnSpPr>
          <p:nvPr/>
        </p:nvCxnSpPr>
        <p:spPr>
          <a:xfrm flipH="1">
            <a:off x="3403239" y="5351570"/>
            <a:ext cx="4005306" cy="0"/>
          </a:xfrm>
          <a:prstGeom prst="line">
            <a:avLst/>
          </a:prstGeom>
          <a:ln w="76200">
            <a:solidFill>
              <a:srgbClr val="00B05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49E993F1-076B-73FB-1396-200A15F9284D}"/>
              </a:ext>
            </a:extLst>
          </p:cNvPr>
          <p:cNvCxnSpPr>
            <a:cxnSpLocks/>
          </p:cNvCxnSpPr>
          <p:nvPr/>
        </p:nvCxnSpPr>
        <p:spPr>
          <a:xfrm flipH="1">
            <a:off x="3408319" y="6093250"/>
            <a:ext cx="4005306" cy="0"/>
          </a:xfrm>
          <a:prstGeom prst="line">
            <a:avLst/>
          </a:prstGeom>
          <a:ln w="76200">
            <a:solidFill>
              <a:srgbClr val="00B05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DE31A4B7-DE5C-B386-8392-742D1E7B5F9B}"/>
              </a:ext>
            </a:extLst>
          </p:cNvPr>
          <p:cNvGrpSpPr/>
          <p:nvPr/>
        </p:nvGrpSpPr>
        <p:grpSpPr>
          <a:xfrm>
            <a:off x="3370217" y="670560"/>
            <a:ext cx="5821408" cy="4715828"/>
            <a:chOff x="3370217" y="670560"/>
            <a:chExt cx="5821408" cy="4715828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9380CC23-FD52-7516-024F-ED3576B83B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217" y="670560"/>
              <a:ext cx="0" cy="3898265"/>
            </a:xfrm>
            <a:prstGeom prst="line">
              <a:avLst/>
            </a:prstGeom>
            <a:ln w="762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4F187D6A-848D-27D2-8B10-89D97216F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8319" y="708662"/>
              <a:ext cx="4456156" cy="0"/>
            </a:xfrm>
            <a:prstGeom prst="line">
              <a:avLst/>
            </a:prstGeom>
            <a:ln w="762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32D76102-5A81-6A41-901A-D11974B15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7967" y="2422525"/>
              <a:ext cx="385400" cy="951442"/>
            </a:xfrm>
            <a:prstGeom prst="line">
              <a:avLst/>
            </a:prstGeom>
            <a:ln w="762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3D8926BE-15D7-78DB-8438-CEB40DE0CD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3367" y="745444"/>
              <a:ext cx="0" cy="1677081"/>
            </a:xfrm>
            <a:prstGeom prst="line">
              <a:avLst/>
            </a:prstGeom>
            <a:ln w="762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BA59F3A1-87E0-03DA-9C62-222531106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6768" y="3365501"/>
              <a:ext cx="0" cy="2020887"/>
            </a:xfrm>
            <a:prstGeom prst="line">
              <a:avLst/>
            </a:prstGeom>
            <a:ln w="762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260B7679-8FB7-B0F7-68B5-66A0C572E5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7261" y="4527550"/>
              <a:ext cx="3101489" cy="0"/>
            </a:xfrm>
            <a:prstGeom prst="line">
              <a:avLst/>
            </a:prstGeom>
            <a:ln w="762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1DBA941A-3E54-7055-E29B-5BC5F89E3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5021" y="5348713"/>
              <a:ext cx="1706604" cy="0"/>
            </a:xfrm>
            <a:prstGeom prst="line">
              <a:avLst/>
            </a:prstGeom>
            <a:ln w="762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C9EBEA16-23D3-4180-EB97-097D34D49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649" y="1508125"/>
              <a:ext cx="1" cy="2979495"/>
            </a:xfrm>
            <a:prstGeom prst="line">
              <a:avLst/>
            </a:prstGeom>
            <a:ln w="762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63CDA9D-2B07-E221-2872-8B512C154B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8750" y="1543050"/>
              <a:ext cx="2682875" cy="0"/>
            </a:xfrm>
            <a:prstGeom prst="line">
              <a:avLst/>
            </a:prstGeom>
            <a:ln w="762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C31610D-EF0C-001B-2185-B79DDB296632}"/>
                </a:ext>
              </a:extLst>
            </p:cNvPr>
            <p:cNvCxnSpPr>
              <a:cxnSpLocks/>
            </p:cNvCxnSpPr>
            <p:nvPr/>
          </p:nvCxnSpPr>
          <p:spPr>
            <a:xfrm>
              <a:off x="9154298" y="1579563"/>
              <a:ext cx="0" cy="3727495"/>
            </a:xfrm>
            <a:prstGeom prst="line">
              <a:avLst/>
            </a:prstGeom>
            <a:ln w="762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9694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6303BC3F-D9A3-BE6C-BEDA-4A1BDC1F1D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37" b="18148"/>
          <a:stretch/>
        </p:blipFill>
        <p:spPr>
          <a:xfrm>
            <a:off x="2812492" y="560589"/>
            <a:ext cx="6562885" cy="6124471"/>
          </a:xfrm>
          <a:prstGeom prst="rect">
            <a:avLst/>
          </a:prstGeom>
        </p:spPr>
      </p:pic>
      <p:grpSp>
        <p:nvGrpSpPr>
          <p:cNvPr id="405" name="Google Shape;405;p16"/>
          <p:cNvGrpSpPr/>
          <p:nvPr/>
        </p:nvGrpSpPr>
        <p:grpSpPr>
          <a:xfrm>
            <a:off x="281964" y="211435"/>
            <a:ext cx="1450258" cy="1248357"/>
            <a:chOff x="-1" y="-1"/>
            <a:chExt cx="1450257" cy="1248355"/>
          </a:xfrm>
        </p:grpSpPr>
        <p:sp>
          <p:nvSpPr>
            <p:cNvPr id="406" name="Google Shape;406;p16"/>
            <p:cNvSpPr/>
            <p:nvPr/>
          </p:nvSpPr>
          <p:spPr>
            <a:xfrm>
              <a:off x="245109" y="-1"/>
              <a:ext cx="1100457" cy="1100457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-1" y="375279"/>
              <a:ext cx="349205" cy="349205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174916" y="1073116"/>
              <a:ext cx="174603" cy="174603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1188351" y="986449"/>
              <a:ext cx="261905" cy="261905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1345841" y="86058"/>
              <a:ext cx="104415" cy="104415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" name="Google Shape;376;p14">
            <a:extLst>
              <a:ext uri="{FF2B5EF4-FFF2-40B4-BE49-F238E27FC236}">
                <a16:creationId xmlns:a16="http://schemas.microsoft.com/office/drawing/2014/main" id="{FC4EC329-7A74-0ABE-06D4-B9BF4180A48D}"/>
              </a:ext>
            </a:extLst>
          </p:cNvPr>
          <p:cNvSpPr txBox="1"/>
          <p:nvPr/>
        </p:nvSpPr>
        <p:spPr>
          <a:xfrm>
            <a:off x="184638" y="490325"/>
            <a:ext cx="329008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原理介紹</a:t>
            </a:r>
            <a:endParaRPr sz="4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82686C2-D3C3-71A1-FC38-73E5564E5674}"/>
              </a:ext>
            </a:extLst>
          </p:cNvPr>
          <p:cNvCxnSpPr>
            <a:cxnSpLocks/>
          </p:cNvCxnSpPr>
          <p:nvPr/>
        </p:nvCxnSpPr>
        <p:spPr>
          <a:xfrm flipV="1">
            <a:off x="3370217" y="670560"/>
            <a:ext cx="0" cy="5455073"/>
          </a:xfrm>
          <a:prstGeom prst="line">
            <a:avLst/>
          </a:prstGeom>
          <a:ln w="76200">
            <a:solidFill>
              <a:srgbClr val="00B05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5BA7480-95F5-8B5E-EEC0-697F77981D89}"/>
              </a:ext>
            </a:extLst>
          </p:cNvPr>
          <p:cNvCxnSpPr>
            <a:cxnSpLocks/>
          </p:cNvCxnSpPr>
          <p:nvPr/>
        </p:nvCxnSpPr>
        <p:spPr>
          <a:xfrm flipH="1">
            <a:off x="3408319" y="708662"/>
            <a:ext cx="4456156" cy="0"/>
          </a:xfrm>
          <a:prstGeom prst="line">
            <a:avLst/>
          </a:prstGeom>
          <a:ln w="76200">
            <a:solidFill>
              <a:srgbClr val="00B05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CAD73EE-3545-5577-8281-AFCCEC1CD0B1}"/>
              </a:ext>
            </a:extLst>
          </p:cNvPr>
          <p:cNvCxnSpPr>
            <a:cxnSpLocks/>
          </p:cNvCxnSpPr>
          <p:nvPr/>
        </p:nvCxnSpPr>
        <p:spPr>
          <a:xfrm flipV="1">
            <a:off x="7437967" y="2422525"/>
            <a:ext cx="385400" cy="951442"/>
          </a:xfrm>
          <a:prstGeom prst="line">
            <a:avLst/>
          </a:prstGeom>
          <a:ln w="76200">
            <a:solidFill>
              <a:srgbClr val="00B05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4AE2FEE-D9E8-6665-F13E-936B452E7309}"/>
              </a:ext>
            </a:extLst>
          </p:cNvPr>
          <p:cNvCxnSpPr>
            <a:cxnSpLocks/>
          </p:cNvCxnSpPr>
          <p:nvPr/>
        </p:nvCxnSpPr>
        <p:spPr>
          <a:xfrm flipV="1">
            <a:off x="7823367" y="745444"/>
            <a:ext cx="0" cy="1677081"/>
          </a:xfrm>
          <a:prstGeom prst="line">
            <a:avLst/>
          </a:prstGeom>
          <a:ln w="76200">
            <a:solidFill>
              <a:srgbClr val="00B05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351B176-36BA-F459-B447-79FA080D4423}"/>
              </a:ext>
            </a:extLst>
          </p:cNvPr>
          <p:cNvCxnSpPr>
            <a:cxnSpLocks/>
          </p:cNvCxnSpPr>
          <p:nvPr/>
        </p:nvCxnSpPr>
        <p:spPr>
          <a:xfrm flipH="1" flipV="1">
            <a:off x="7446768" y="3365501"/>
            <a:ext cx="3899" cy="2760132"/>
          </a:xfrm>
          <a:prstGeom prst="line">
            <a:avLst/>
          </a:prstGeom>
          <a:ln w="76200">
            <a:solidFill>
              <a:srgbClr val="00B05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DEDACAC0-E2AC-2481-13A8-7F3E65FF4869}"/>
              </a:ext>
            </a:extLst>
          </p:cNvPr>
          <p:cNvCxnSpPr>
            <a:cxnSpLocks/>
          </p:cNvCxnSpPr>
          <p:nvPr/>
        </p:nvCxnSpPr>
        <p:spPr>
          <a:xfrm flipH="1">
            <a:off x="3403239" y="5351570"/>
            <a:ext cx="4005306" cy="0"/>
          </a:xfrm>
          <a:prstGeom prst="line">
            <a:avLst/>
          </a:prstGeom>
          <a:ln w="76200">
            <a:solidFill>
              <a:srgbClr val="00B05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49E993F1-076B-73FB-1396-200A15F9284D}"/>
              </a:ext>
            </a:extLst>
          </p:cNvPr>
          <p:cNvCxnSpPr>
            <a:cxnSpLocks/>
          </p:cNvCxnSpPr>
          <p:nvPr/>
        </p:nvCxnSpPr>
        <p:spPr>
          <a:xfrm flipH="1">
            <a:off x="3408319" y="6093250"/>
            <a:ext cx="4005306" cy="0"/>
          </a:xfrm>
          <a:prstGeom prst="line">
            <a:avLst/>
          </a:prstGeom>
          <a:ln w="76200">
            <a:solidFill>
              <a:srgbClr val="00B05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>
            <a:extLst>
              <a:ext uri="{FF2B5EF4-FFF2-40B4-BE49-F238E27FC236}">
                <a16:creationId xmlns:a16="http://schemas.microsoft.com/office/drawing/2014/main" id="{DE31A4B7-DE5C-B386-8392-742D1E7B5F9B}"/>
              </a:ext>
            </a:extLst>
          </p:cNvPr>
          <p:cNvGrpSpPr/>
          <p:nvPr/>
        </p:nvGrpSpPr>
        <p:grpSpPr>
          <a:xfrm>
            <a:off x="3370217" y="670560"/>
            <a:ext cx="5821408" cy="4715828"/>
            <a:chOff x="3370217" y="670560"/>
            <a:chExt cx="5821408" cy="4715828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9380CC23-FD52-7516-024F-ED3576B83B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217" y="670560"/>
              <a:ext cx="0" cy="3898265"/>
            </a:xfrm>
            <a:prstGeom prst="line">
              <a:avLst/>
            </a:prstGeom>
            <a:ln w="762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4F187D6A-848D-27D2-8B10-89D97216F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8319" y="708662"/>
              <a:ext cx="4456156" cy="0"/>
            </a:xfrm>
            <a:prstGeom prst="line">
              <a:avLst/>
            </a:prstGeom>
            <a:ln w="762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32D76102-5A81-6A41-901A-D11974B15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7967" y="2422525"/>
              <a:ext cx="385400" cy="951442"/>
            </a:xfrm>
            <a:prstGeom prst="line">
              <a:avLst/>
            </a:prstGeom>
            <a:ln w="762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3D8926BE-15D7-78DB-8438-CEB40DE0CD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3367" y="745444"/>
              <a:ext cx="0" cy="1677081"/>
            </a:xfrm>
            <a:prstGeom prst="line">
              <a:avLst/>
            </a:prstGeom>
            <a:ln w="762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BA59F3A1-87E0-03DA-9C62-222531106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6768" y="3365501"/>
              <a:ext cx="0" cy="2020887"/>
            </a:xfrm>
            <a:prstGeom prst="line">
              <a:avLst/>
            </a:prstGeom>
            <a:ln w="762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260B7679-8FB7-B0F7-68B5-66A0C572E5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7261" y="4527550"/>
              <a:ext cx="3101489" cy="0"/>
            </a:xfrm>
            <a:prstGeom prst="line">
              <a:avLst/>
            </a:prstGeom>
            <a:ln w="762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1DBA941A-3E54-7055-E29B-5BC5F89E3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5021" y="5348713"/>
              <a:ext cx="1706604" cy="0"/>
            </a:xfrm>
            <a:prstGeom prst="line">
              <a:avLst/>
            </a:prstGeom>
            <a:ln w="762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C9EBEA16-23D3-4180-EB97-097D34D49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649" y="1508125"/>
              <a:ext cx="1" cy="2979495"/>
            </a:xfrm>
            <a:prstGeom prst="line">
              <a:avLst/>
            </a:prstGeom>
            <a:ln w="762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63CDA9D-2B07-E221-2872-8B512C154B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8750" y="1543050"/>
              <a:ext cx="2682875" cy="0"/>
            </a:xfrm>
            <a:prstGeom prst="line">
              <a:avLst/>
            </a:prstGeom>
            <a:ln w="762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C31610D-EF0C-001B-2185-B79DDB296632}"/>
                </a:ext>
              </a:extLst>
            </p:cNvPr>
            <p:cNvCxnSpPr>
              <a:cxnSpLocks/>
            </p:cNvCxnSpPr>
            <p:nvPr/>
          </p:nvCxnSpPr>
          <p:spPr>
            <a:xfrm>
              <a:off x="9154298" y="1579563"/>
              <a:ext cx="0" cy="3727495"/>
            </a:xfrm>
            <a:prstGeom prst="line">
              <a:avLst/>
            </a:prstGeom>
            <a:ln w="76200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4133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"/>
          <p:cNvSpPr/>
          <p:nvPr/>
        </p:nvSpPr>
        <p:spPr>
          <a:xfrm>
            <a:off x="-19052" y="-1"/>
            <a:ext cx="2362201" cy="2362201"/>
          </a:xfrm>
          <a:prstGeom prst="ellipse">
            <a:avLst/>
          </a:prstGeom>
          <a:solidFill>
            <a:srgbClr val="D9D5C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0" name="Google Shape;230;p5"/>
          <p:cNvSpPr/>
          <p:nvPr/>
        </p:nvSpPr>
        <p:spPr>
          <a:xfrm>
            <a:off x="-1805305" y="-1043306"/>
            <a:ext cx="3124201" cy="3124201"/>
          </a:xfrm>
          <a:prstGeom prst="ellipse">
            <a:avLst/>
          </a:prstGeom>
          <a:solidFill>
            <a:srgbClr val="8BB6CB">
              <a:alpha val="8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485775" y="1920239"/>
            <a:ext cx="1562100" cy="1562101"/>
          </a:xfrm>
          <a:prstGeom prst="ellipse">
            <a:avLst/>
          </a:prstGeom>
          <a:solidFill>
            <a:srgbClr val="C5A086">
              <a:alpha val="82745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2" name="Google Shape;232;p5"/>
          <p:cNvSpPr/>
          <p:nvPr/>
        </p:nvSpPr>
        <p:spPr>
          <a:xfrm rot="10800000" flipH="1">
            <a:off x="10454640" y="3246120"/>
            <a:ext cx="2362201" cy="2362201"/>
          </a:xfrm>
          <a:prstGeom prst="ellipse">
            <a:avLst/>
          </a:prstGeom>
          <a:solidFill>
            <a:srgbClr val="C5A08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3" name="Google Shape;233;p5"/>
          <p:cNvSpPr/>
          <p:nvPr/>
        </p:nvSpPr>
        <p:spPr>
          <a:xfrm rot="10800000" flipH="1">
            <a:off x="9490710" y="4629784"/>
            <a:ext cx="3124201" cy="3124201"/>
          </a:xfrm>
          <a:prstGeom prst="ellipse">
            <a:avLst/>
          </a:prstGeom>
          <a:solidFill>
            <a:srgbClr val="BA764F">
              <a:alpha val="909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4" name="Google Shape;234;p5"/>
          <p:cNvSpPr/>
          <p:nvPr/>
        </p:nvSpPr>
        <p:spPr>
          <a:xfrm rot="10800000" flipH="1">
            <a:off x="8649969" y="4704079"/>
            <a:ext cx="1235713" cy="1235711"/>
          </a:xfrm>
          <a:prstGeom prst="ellipse">
            <a:avLst/>
          </a:prstGeom>
          <a:solidFill>
            <a:srgbClr val="2E4A4E">
              <a:alpha val="819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10246803" y="4036810"/>
            <a:ext cx="2569541" cy="2569542"/>
          </a:xfrm>
          <a:prstGeom prst="ellipse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6" name="Google Shape;236;p5"/>
          <p:cNvSpPr/>
          <p:nvPr/>
        </p:nvSpPr>
        <p:spPr>
          <a:xfrm>
            <a:off x="-1528002" y="115"/>
            <a:ext cx="2569541" cy="2569542"/>
          </a:xfrm>
          <a:prstGeom prst="ellipse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7" name="Google Shape;237;p5"/>
          <p:cNvSpPr/>
          <p:nvPr/>
        </p:nvSpPr>
        <p:spPr>
          <a:xfrm>
            <a:off x="5843270" y="1469389"/>
            <a:ext cx="2012953" cy="2012951"/>
          </a:xfrm>
          <a:prstGeom prst="ellipse">
            <a:avLst/>
          </a:prstGeom>
          <a:solidFill>
            <a:srgbClr val="BA764F">
              <a:alpha val="6196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8" name="Google Shape;238;p5"/>
          <p:cNvSpPr/>
          <p:nvPr/>
        </p:nvSpPr>
        <p:spPr>
          <a:xfrm>
            <a:off x="4250161" y="2190819"/>
            <a:ext cx="3181498" cy="21809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29" y="15463"/>
                </a:moveTo>
                <a:cubicBezTo>
                  <a:pt x="2449" y="15477"/>
                  <a:pt x="2131" y="15671"/>
                  <a:pt x="1877" y="16045"/>
                </a:cubicBezTo>
                <a:cubicBezTo>
                  <a:pt x="1624" y="16418"/>
                  <a:pt x="1492" y="16887"/>
                  <a:pt x="1482" y="17451"/>
                </a:cubicBezTo>
                <a:cubicBezTo>
                  <a:pt x="1492" y="18010"/>
                  <a:pt x="1624" y="18477"/>
                  <a:pt x="1877" y="18852"/>
                </a:cubicBezTo>
                <a:cubicBezTo>
                  <a:pt x="2131" y="19228"/>
                  <a:pt x="2449" y="19423"/>
                  <a:pt x="2829" y="19438"/>
                </a:cubicBezTo>
                <a:cubicBezTo>
                  <a:pt x="3214" y="19423"/>
                  <a:pt x="3533" y="19228"/>
                  <a:pt x="3788" y="18852"/>
                </a:cubicBezTo>
                <a:cubicBezTo>
                  <a:pt x="4042" y="18477"/>
                  <a:pt x="4174" y="18010"/>
                  <a:pt x="4184" y="17451"/>
                </a:cubicBezTo>
                <a:cubicBezTo>
                  <a:pt x="4174" y="16887"/>
                  <a:pt x="4042" y="16418"/>
                  <a:pt x="3788" y="16045"/>
                </a:cubicBezTo>
                <a:cubicBezTo>
                  <a:pt x="3533" y="15671"/>
                  <a:pt x="3214" y="15477"/>
                  <a:pt x="2829" y="15463"/>
                </a:cubicBezTo>
                <a:close/>
                <a:moveTo>
                  <a:pt x="6710" y="13312"/>
                </a:moveTo>
                <a:lnTo>
                  <a:pt x="7315" y="13312"/>
                </a:lnTo>
                <a:lnTo>
                  <a:pt x="10001" y="17224"/>
                </a:lnTo>
                <a:lnTo>
                  <a:pt x="10001" y="13312"/>
                </a:lnTo>
                <a:lnTo>
                  <a:pt x="11490" y="13312"/>
                </a:lnTo>
                <a:lnTo>
                  <a:pt x="11490" y="21600"/>
                </a:lnTo>
                <a:lnTo>
                  <a:pt x="10878" y="21600"/>
                </a:lnTo>
                <a:lnTo>
                  <a:pt x="8199" y="17677"/>
                </a:lnTo>
                <a:lnTo>
                  <a:pt x="8199" y="21600"/>
                </a:lnTo>
                <a:lnTo>
                  <a:pt x="6710" y="21600"/>
                </a:lnTo>
                <a:close/>
                <a:moveTo>
                  <a:pt x="12659" y="13301"/>
                </a:moveTo>
                <a:lnTo>
                  <a:pt x="16184" y="13301"/>
                </a:lnTo>
                <a:lnTo>
                  <a:pt x="16184" y="15099"/>
                </a:lnTo>
                <a:lnTo>
                  <a:pt x="14149" y="15099"/>
                </a:lnTo>
                <a:lnTo>
                  <a:pt x="14149" y="16458"/>
                </a:lnTo>
                <a:lnTo>
                  <a:pt x="15949" y="16458"/>
                </a:lnTo>
                <a:lnTo>
                  <a:pt x="15949" y="18289"/>
                </a:lnTo>
                <a:lnTo>
                  <a:pt x="14149" y="18289"/>
                </a:lnTo>
                <a:lnTo>
                  <a:pt x="14149" y="19813"/>
                </a:lnTo>
                <a:lnTo>
                  <a:pt x="16184" y="19813"/>
                </a:lnTo>
                <a:lnTo>
                  <a:pt x="16184" y="21589"/>
                </a:lnTo>
                <a:lnTo>
                  <a:pt x="12659" y="21589"/>
                </a:lnTo>
                <a:close/>
                <a:moveTo>
                  <a:pt x="2829" y="13301"/>
                </a:moveTo>
                <a:cubicBezTo>
                  <a:pt x="3357" y="13310"/>
                  <a:pt x="3835" y="13500"/>
                  <a:pt x="4261" y="13870"/>
                </a:cubicBezTo>
                <a:cubicBezTo>
                  <a:pt x="4687" y="14240"/>
                  <a:pt x="5027" y="14737"/>
                  <a:pt x="5279" y="15363"/>
                </a:cubicBezTo>
                <a:cubicBezTo>
                  <a:pt x="5531" y="15988"/>
                  <a:pt x="5660" y="16687"/>
                  <a:pt x="5666" y="17462"/>
                </a:cubicBezTo>
                <a:cubicBezTo>
                  <a:pt x="5660" y="18236"/>
                  <a:pt x="5531" y="18934"/>
                  <a:pt x="5279" y="19555"/>
                </a:cubicBezTo>
                <a:cubicBezTo>
                  <a:pt x="5027" y="20177"/>
                  <a:pt x="4687" y="20671"/>
                  <a:pt x="4261" y="21037"/>
                </a:cubicBezTo>
                <a:cubicBezTo>
                  <a:pt x="3835" y="21404"/>
                  <a:pt x="3357" y="21591"/>
                  <a:pt x="2829" y="21600"/>
                </a:cubicBezTo>
                <a:cubicBezTo>
                  <a:pt x="2301" y="21591"/>
                  <a:pt x="1825" y="21404"/>
                  <a:pt x="1400" y="21037"/>
                </a:cubicBezTo>
                <a:cubicBezTo>
                  <a:pt x="974" y="20671"/>
                  <a:pt x="636" y="20177"/>
                  <a:pt x="385" y="19555"/>
                </a:cubicBezTo>
                <a:cubicBezTo>
                  <a:pt x="134" y="18934"/>
                  <a:pt x="6" y="18236"/>
                  <a:pt x="0" y="17462"/>
                </a:cubicBezTo>
                <a:cubicBezTo>
                  <a:pt x="6" y="16687"/>
                  <a:pt x="134" y="15988"/>
                  <a:pt x="385" y="15363"/>
                </a:cubicBezTo>
                <a:cubicBezTo>
                  <a:pt x="636" y="14737"/>
                  <a:pt x="974" y="14240"/>
                  <a:pt x="1400" y="13870"/>
                </a:cubicBezTo>
                <a:cubicBezTo>
                  <a:pt x="1825" y="13500"/>
                  <a:pt x="2301" y="13310"/>
                  <a:pt x="2829" y="13301"/>
                </a:cubicBezTo>
                <a:close/>
                <a:moveTo>
                  <a:pt x="7710" y="3552"/>
                </a:moveTo>
                <a:lnTo>
                  <a:pt x="7128" y="5378"/>
                </a:lnTo>
                <a:lnTo>
                  <a:pt x="8285" y="5378"/>
                </a:lnTo>
                <a:close/>
                <a:moveTo>
                  <a:pt x="12985" y="1834"/>
                </a:moveTo>
                <a:lnTo>
                  <a:pt x="12985" y="4210"/>
                </a:lnTo>
                <a:lnTo>
                  <a:pt x="13908" y="4210"/>
                </a:lnTo>
                <a:cubicBezTo>
                  <a:pt x="14141" y="4202"/>
                  <a:pt x="14334" y="4088"/>
                  <a:pt x="14487" y="3868"/>
                </a:cubicBezTo>
                <a:cubicBezTo>
                  <a:pt x="14641" y="3647"/>
                  <a:pt x="14720" y="3367"/>
                  <a:pt x="14726" y="3028"/>
                </a:cubicBezTo>
                <a:cubicBezTo>
                  <a:pt x="14720" y="2688"/>
                  <a:pt x="14641" y="2406"/>
                  <a:pt x="14487" y="2182"/>
                </a:cubicBezTo>
                <a:cubicBezTo>
                  <a:pt x="14334" y="1959"/>
                  <a:pt x="14141" y="1843"/>
                  <a:pt x="13908" y="1834"/>
                </a:cubicBezTo>
                <a:close/>
                <a:moveTo>
                  <a:pt x="1603" y="1831"/>
                </a:moveTo>
                <a:lnTo>
                  <a:pt x="1603" y="4216"/>
                </a:lnTo>
                <a:lnTo>
                  <a:pt x="2527" y="4216"/>
                </a:lnTo>
                <a:cubicBezTo>
                  <a:pt x="2759" y="4208"/>
                  <a:pt x="2952" y="4094"/>
                  <a:pt x="3106" y="3872"/>
                </a:cubicBezTo>
                <a:cubicBezTo>
                  <a:pt x="3259" y="3651"/>
                  <a:pt x="3339" y="3370"/>
                  <a:pt x="3344" y="3029"/>
                </a:cubicBezTo>
                <a:cubicBezTo>
                  <a:pt x="3339" y="2688"/>
                  <a:pt x="3259" y="2405"/>
                  <a:pt x="3106" y="2180"/>
                </a:cubicBezTo>
                <a:cubicBezTo>
                  <a:pt x="2952" y="1956"/>
                  <a:pt x="2759" y="1839"/>
                  <a:pt x="2527" y="1831"/>
                </a:cubicBezTo>
                <a:close/>
                <a:moveTo>
                  <a:pt x="17129" y="0"/>
                </a:moveTo>
                <a:lnTo>
                  <a:pt x="21600" y="0"/>
                </a:lnTo>
                <a:lnTo>
                  <a:pt x="21600" y="2162"/>
                </a:lnTo>
                <a:lnTo>
                  <a:pt x="20094" y="2162"/>
                </a:lnTo>
                <a:lnTo>
                  <a:pt x="20094" y="8288"/>
                </a:lnTo>
                <a:lnTo>
                  <a:pt x="18605" y="8288"/>
                </a:lnTo>
                <a:lnTo>
                  <a:pt x="18605" y="2162"/>
                </a:lnTo>
                <a:lnTo>
                  <a:pt x="17129" y="2162"/>
                </a:lnTo>
                <a:close/>
                <a:moveTo>
                  <a:pt x="11495" y="0"/>
                </a:moveTo>
                <a:lnTo>
                  <a:pt x="13885" y="0"/>
                </a:lnTo>
                <a:cubicBezTo>
                  <a:pt x="14273" y="7"/>
                  <a:pt x="14624" y="146"/>
                  <a:pt x="14938" y="417"/>
                </a:cubicBezTo>
                <a:cubicBezTo>
                  <a:pt x="15252" y="689"/>
                  <a:pt x="15502" y="1054"/>
                  <a:pt x="15688" y="1513"/>
                </a:cubicBezTo>
                <a:cubicBezTo>
                  <a:pt x="15874" y="1971"/>
                  <a:pt x="15969" y="2483"/>
                  <a:pt x="15973" y="3050"/>
                </a:cubicBezTo>
                <a:cubicBezTo>
                  <a:pt x="15971" y="3495"/>
                  <a:pt x="15910" y="3909"/>
                  <a:pt x="15790" y="4290"/>
                </a:cubicBezTo>
                <a:cubicBezTo>
                  <a:pt x="15670" y="4672"/>
                  <a:pt x="15507" y="5003"/>
                  <a:pt x="15300" y="5282"/>
                </a:cubicBezTo>
                <a:lnTo>
                  <a:pt x="16503" y="8288"/>
                </a:lnTo>
                <a:lnTo>
                  <a:pt x="14786" y="8288"/>
                </a:lnTo>
                <a:lnTo>
                  <a:pt x="13908" y="6089"/>
                </a:lnTo>
                <a:lnTo>
                  <a:pt x="12985" y="6089"/>
                </a:lnTo>
                <a:lnTo>
                  <a:pt x="12985" y="8288"/>
                </a:lnTo>
                <a:lnTo>
                  <a:pt x="11495" y="8288"/>
                </a:lnTo>
                <a:close/>
                <a:moveTo>
                  <a:pt x="7362" y="0"/>
                </a:moveTo>
                <a:lnTo>
                  <a:pt x="8036" y="0"/>
                </a:lnTo>
                <a:lnTo>
                  <a:pt x="10706" y="8299"/>
                </a:lnTo>
                <a:lnTo>
                  <a:pt x="9216" y="8299"/>
                </a:lnTo>
                <a:lnTo>
                  <a:pt x="8868" y="7214"/>
                </a:lnTo>
                <a:lnTo>
                  <a:pt x="6545" y="7214"/>
                </a:lnTo>
                <a:lnTo>
                  <a:pt x="6205" y="8299"/>
                </a:lnTo>
                <a:lnTo>
                  <a:pt x="4714" y="8299"/>
                </a:lnTo>
                <a:close/>
                <a:moveTo>
                  <a:pt x="113" y="0"/>
                </a:moveTo>
                <a:lnTo>
                  <a:pt x="2504" y="0"/>
                </a:lnTo>
                <a:cubicBezTo>
                  <a:pt x="2892" y="6"/>
                  <a:pt x="3243" y="145"/>
                  <a:pt x="3556" y="417"/>
                </a:cubicBezTo>
                <a:cubicBezTo>
                  <a:pt x="3870" y="688"/>
                  <a:pt x="4120" y="1053"/>
                  <a:pt x="4306" y="1512"/>
                </a:cubicBezTo>
                <a:cubicBezTo>
                  <a:pt x="4492" y="1970"/>
                  <a:pt x="4587" y="2484"/>
                  <a:pt x="4592" y="3051"/>
                </a:cubicBezTo>
                <a:cubicBezTo>
                  <a:pt x="4587" y="3615"/>
                  <a:pt x="4493" y="4126"/>
                  <a:pt x="4309" y="4583"/>
                </a:cubicBezTo>
                <a:cubicBezTo>
                  <a:pt x="4125" y="5040"/>
                  <a:pt x="3878" y="5404"/>
                  <a:pt x="3569" y="5675"/>
                </a:cubicBezTo>
                <a:cubicBezTo>
                  <a:pt x="3259" y="5946"/>
                  <a:pt x="2915" y="6085"/>
                  <a:pt x="2534" y="6091"/>
                </a:cubicBezTo>
                <a:lnTo>
                  <a:pt x="1603" y="6091"/>
                </a:lnTo>
                <a:lnTo>
                  <a:pt x="1603" y="8288"/>
                </a:lnTo>
                <a:lnTo>
                  <a:pt x="113" y="828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9" name="Google Shape;239;p5"/>
          <p:cNvSpPr txBox="1"/>
          <p:nvPr/>
        </p:nvSpPr>
        <p:spPr>
          <a:xfrm>
            <a:off x="8356800" y="814811"/>
            <a:ext cx="2052120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rgbClr val="F3E5D8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https://www.ypppt.com/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"/>
          <p:cNvSpPr/>
          <p:nvPr/>
        </p:nvSpPr>
        <p:spPr>
          <a:xfrm rot="10800000" flipH="1">
            <a:off x="7892647" y="2362200"/>
            <a:ext cx="5615940" cy="5615940"/>
          </a:xfrm>
          <a:prstGeom prst="ellipse">
            <a:avLst/>
          </a:prstGeom>
          <a:solidFill>
            <a:srgbClr val="C5A086">
              <a:alpha val="4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5" name="Google Shape;425;p17"/>
          <p:cNvSpPr/>
          <p:nvPr/>
        </p:nvSpPr>
        <p:spPr>
          <a:xfrm>
            <a:off x="-19051" y="0"/>
            <a:ext cx="2362200" cy="2362200"/>
          </a:xfrm>
          <a:prstGeom prst="ellipse">
            <a:avLst/>
          </a:prstGeom>
          <a:solidFill>
            <a:srgbClr val="8BB6CB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6" name="Google Shape;426;p17"/>
          <p:cNvSpPr/>
          <p:nvPr/>
        </p:nvSpPr>
        <p:spPr>
          <a:xfrm>
            <a:off x="1942465" y="59"/>
            <a:ext cx="1266288" cy="1266288"/>
          </a:xfrm>
          <a:prstGeom prst="ellipse">
            <a:avLst/>
          </a:prstGeom>
          <a:solidFill>
            <a:srgbClr val="2E4A4E">
              <a:alpha val="5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7" name="Google Shape;427;p17"/>
          <p:cNvSpPr/>
          <p:nvPr/>
        </p:nvSpPr>
        <p:spPr>
          <a:xfrm>
            <a:off x="742951" y="1805940"/>
            <a:ext cx="1562100" cy="1562100"/>
          </a:xfrm>
          <a:prstGeom prst="ellipse">
            <a:avLst/>
          </a:prstGeom>
          <a:solidFill>
            <a:srgbClr val="BA764F">
              <a:alpha val="4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8" name="Google Shape;428;p17"/>
          <p:cNvSpPr/>
          <p:nvPr/>
        </p:nvSpPr>
        <p:spPr>
          <a:xfrm rot="10800000" flipH="1">
            <a:off x="7254242" y="5367657"/>
            <a:ext cx="1054735" cy="1054735"/>
          </a:xfrm>
          <a:prstGeom prst="ellipse">
            <a:avLst/>
          </a:prstGeom>
          <a:solidFill>
            <a:srgbClr val="BA764F">
              <a:alpha val="5568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9" name="Google Shape;429;p17"/>
          <p:cNvSpPr/>
          <p:nvPr/>
        </p:nvSpPr>
        <p:spPr>
          <a:xfrm>
            <a:off x="100965" y="2225040"/>
            <a:ext cx="603887" cy="603886"/>
          </a:xfrm>
          <a:prstGeom prst="ellipse">
            <a:avLst/>
          </a:prstGeom>
          <a:solidFill>
            <a:srgbClr val="2E4A4E">
              <a:alpha val="8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30" name="Google Shape;430;p17"/>
          <p:cNvSpPr/>
          <p:nvPr/>
        </p:nvSpPr>
        <p:spPr>
          <a:xfrm>
            <a:off x="8577595" y="2356485"/>
            <a:ext cx="2023111" cy="2023110"/>
          </a:xfrm>
          <a:prstGeom prst="ellipse">
            <a:avLst/>
          </a:prstGeom>
          <a:solidFill>
            <a:srgbClr val="2E4A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00"/>
              <a:buFont typeface="Twentieth Century"/>
              <a:buNone/>
            </a:pPr>
            <a:endParaRPr sz="166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31" name="Google Shape;431;p17"/>
          <p:cNvSpPr/>
          <p:nvPr/>
        </p:nvSpPr>
        <p:spPr>
          <a:xfrm>
            <a:off x="-178434" y="415927"/>
            <a:ext cx="2370455" cy="2370455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00"/>
              <a:buFont typeface="Twentieth Century"/>
              <a:buNone/>
            </a:pPr>
            <a:endParaRPr sz="166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32" name="Google Shape;432;p17"/>
          <p:cNvSpPr/>
          <p:nvPr/>
        </p:nvSpPr>
        <p:spPr>
          <a:xfrm>
            <a:off x="8047355" y="4273550"/>
            <a:ext cx="4144011" cy="414401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00"/>
              <a:buFont typeface="Twentieth Century"/>
              <a:buNone/>
            </a:pPr>
            <a:endParaRPr sz="166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33" name="Google Shape;433;p17"/>
          <p:cNvSpPr/>
          <p:nvPr/>
        </p:nvSpPr>
        <p:spPr>
          <a:xfrm>
            <a:off x="2192021" y="4389122"/>
            <a:ext cx="1336675" cy="1336675"/>
          </a:xfrm>
          <a:prstGeom prst="ellipse">
            <a:avLst/>
          </a:prstGeom>
          <a:solidFill>
            <a:srgbClr val="D9D5CA">
              <a:alpha val="5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34" name="Google Shape;434;p17"/>
          <p:cNvSpPr/>
          <p:nvPr/>
        </p:nvSpPr>
        <p:spPr>
          <a:xfrm>
            <a:off x="4114349" y="2092617"/>
            <a:ext cx="3182611" cy="2180933"/>
          </a:xfrm>
          <a:custGeom>
            <a:avLst/>
            <a:gdLst/>
            <a:ahLst/>
            <a:cxnLst/>
            <a:rect l="l" t="t" r="r" b="b"/>
            <a:pathLst>
              <a:path w="3182611" h="2180933" extrusionOk="0">
                <a:moveTo>
                  <a:pt x="2560964" y="1561313"/>
                </a:moveTo>
                <a:cubicBezTo>
                  <a:pt x="2504899" y="1562737"/>
                  <a:pt x="2458170" y="1582309"/>
                  <a:pt x="2420778" y="1620027"/>
                </a:cubicBezTo>
                <a:cubicBezTo>
                  <a:pt x="2383386" y="1657745"/>
                  <a:pt x="2363969" y="1705063"/>
                  <a:pt x="2362530" y="1761979"/>
                </a:cubicBezTo>
                <a:cubicBezTo>
                  <a:pt x="2363969" y="1818404"/>
                  <a:pt x="2383386" y="1865582"/>
                  <a:pt x="2420778" y="1903510"/>
                </a:cubicBezTo>
                <a:cubicBezTo>
                  <a:pt x="2458170" y="1941439"/>
                  <a:pt x="2504899" y="1961150"/>
                  <a:pt x="2560964" y="1962645"/>
                </a:cubicBezTo>
                <a:cubicBezTo>
                  <a:pt x="2617564" y="1961150"/>
                  <a:pt x="2664619" y="1941439"/>
                  <a:pt x="2702128" y="1903510"/>
                </a:cubicBezTo>
                <a:cubicBezTo>
                  <a:pt x="2739637" y="1865581"/>
                  <a:pt x="2759100" y="1818404"/>
                  <a:pt x="2760516" y="1761979"/>
                </a:cubicBezTo>
                <a:cubicBezTo>
                  <a:pt x="2759100" y="1705063"/>
                  <a:pt x="2739637" y="1657745"/>
                  <a:pt x="2702128" y="1620027"/>
                </a:cubicBezTo>
                <a:cubicBezTo>
                  <a:pt x="2664619" y="1582309"/>
                  <a:pt x="2617564" y="1562737"/>
                  <a:pt x="2560964" y="1561313"/>
                </a:cubicBezTo>
                <a:close/>
                <a:moveTo>
                  <a:pt x="2560964" y="1343024"/>
                </a:moveTo>
                <a:cubicBezTo>
                  <a:pt x="2638762" y="1343917"/>
                  <a:pt x="2709055" y="1363045"/>
                  <a:pt x="2771843" y="1400409"/>
                </a:cubicBezTo>
                <a:cubicBezTo>
                  <a:pt x="2834630" y="1437773"/>
                  <a:pt x="2884600" y="1488018"/>
                  <a:pt x="2921750" y="1551144"/>
                </a:cubicBezTo>
                <a:cubicBezTo>
                  <a:pt x="2958900" y="1614269"/>
                  <a:pt x="2977918" y="1684922"/>
                  <a:pt x="2978804" y="1763100"/>
                </a:cubicBezTo>
                <a:cubicBezTo>
                  <a:pt x="2977918" y="1841246"/>
                  <a:pt x="2958900" y="1911702"/>
                  <a:pt x="2921750" y="1974468"/>
                </a:cubicBezTo>
                <a:cubicBezTo>
                  <a:pt x="2884600" y="2037234"/>
                  <a:pt x="2834630" y="2087120"/>
                  <a:pt x="2771843" y="2124126"/>
                </a:cubicBezTo>
                <a:cubicBezTo>
                  <a:pt x="2709055" y="2161132"/>
                  <a:pt x="2638762" y="2180068"/>
                  <a:pt x="2560964" y="2180933"/>
                </a:cubicBezTo>
                <a:cubicBezTo>
                  <a:pt x="2483182" y="2180068"/>
                  <a:pt x="2412986" y="2161132"/>
                  <a:pt x="2350376" y="2124126"/>
                </a:cubicBezTo>
                <a:cubicBezTo>
                  <a:pt x="2287768" y="2087120"/>
                  <a:pt x="2237977" y="2037234"/>
                  <a:pt x="2201005" y="1974468"/>
                </a:cubicBezTo>
                <a:cubicBezTo>
                  <a:pt x="2164033" y="1911702"/>
                  <a:pt x="2145111" y="1841246"/>
                  <a:pt x="2144239" y="1763100"/>
                </a:cubicBezTo>
                <a:cubicBezTo>
                  <a:pt x="2145111" y="1684922"/>
                  <a:pt x="2164033" y="1614269"/>
                  <a:pt x="2201005" y="1551144"/>
                </a:cubicBezTo>
                <a:cubicBezTo>
                  <a:pt x="2237977" y="1488018"/>
                  <a:pt x="2287768" y="1437773"/>
                  <a:pt x="2350376" y="1400409"/>
                </a:cubicBezTo>
                <a:cubicBezTo>
                  <a:pt x="2412986" y="1363045"/>
                  <a:pt x="2483182" y="1343917"/>
                  <a:pt x="2560964" y="1343024"/>
                </a:cubicBezTo>
                <a:close/>
                <a:moveTo>
                  <a:pt x="734785" y="1343024"/>
                </a:moveTo>
                <a:lnTo>
                  <a:pt x="975500" y="1343024"/>
                </a:lnTo>
                <a:lnTo>
                  <a:pt x="1211758" y="1854461"/>
                </a:lnTo>
                <a:lnTo>
                  <a:pt x="1371121" y="1506819"/>
                </a:lnTo>
                <a:lnTo>
                  <a:pt x="1463618" y="1506819"/>
                </a:lnTo>
                <a:lnTo>
                  <a:pt x="1622981" y="1854461"/>
                </a:lnTo>
                <a:lnTo>
                  <a:pt x="1860354" y="1343024"/>
                </a:lnTo>
                <a:lnTo>
                  <a:pt x="2101069" y="1343024"/>
                </a:lnTo>
                <a:lnTo>
                  <a:pt x="1714364" y="2178704"/>
                </a:lnTo>
                <a:lnTo>
                  <a:pt x="1556116" y="2178704"/>
                </a:lnTo>
                <a:lnTo>
                  <a:pt x="1416813" y="1881203"/>
                </a:lnTo>
                <a:lnTo>
                  <a:pt x="1278624" y="2178704"/>
                </a:lnTo>
                <a:lnTo>
                  <a:pt x="1120376" y="2178704"/>
                </a:lnTo>
                <a:close/>
                <a:moveTo>
                  <a:pt x="0" y="1343024"/>
                </a:moveTo>
                <a:lnTo>
                  <a:pt x="658486" y="1343024"/>
                </a:lnTo>
                <a:lnTo>
                  <a:pt x="658486" y="1561313"/>
                </a:lnTo>
                <a:lnTo>
                  <a:pt x="436717" y="1561313"/>
                </a:lnTo>
                <a:lnTo>
                  <a:pt x="436717" y="2179819"/>
                </a:lnTo>
                <a:lnTo>
                  <a:pt x="217313" y="2179819"/>
                </a:lnTo>
                <a:lnTo>
                  <a:pt x="217313" y="1561313"/>
                </a:lnTo>
                <a:lnTo>
                  <a:pt x="0" y="1561313"/>
                </a:lnTo>
                <a:close/>
                <a:moveTo>
                  <a:pt x="1136778" y="358626"/>
                </a:moveTo>
                <a:lnTo>
                  <a:pt x="1050967" y="542966"/>
                </a:lnTo>
                <a:lnTo>
                  <a:pt x="1221474" y="542966"/>
                </a:lnTo>
                <a:close/>
                <a:moveTo>
                  <a:pt x="1913634" y="185215"/>
                </a:moveTo>
                <a:lnTo>
                  <a:pt x="1913634" y="425094"/>
                </a:lnTo>
                <a:lnTo>
                  <a:pt x="2049667" y="425094"/>
                </a:lnTo>
                <a:cubicBezTo>
                  <a:pt x="2083954" y="424303"/>
                  <a:pt x="2112387" y="412774"/>
                  <a:pt x="2134966" y="390507"/>
                </a:cubicBezTo>
                <a:cubicBezTo>
                  <a:pt x="2157545" y="368239"/>
                  <a:pt x="2169253" y="339974"/>
                  <a:pt x="2170089" y="305712"/>
                </a:cubicBezTo>
                <a:cubicBezTo>
                  <a:pt x="2169253" y="271404"/>
                  <a:pt x="2157545" y="242953"/>
                  <a:pt x="2134966" y="220360"/>
                </a:cubicBezTo>
                <a:cubicBezTo>
                  <a:pt x="2112387" y="197766"/>
                  <a:pt x="2083954" y="186051"/>
                  <a:pt x="2049667" y="185215"/>
                </a:cubicBezTo>
                <a:close/>
                <a:moveTo>
                  <a:pt x="237234" y="184855"/>
                </a:moveTo>
                <a:lnTo>
                  <a:pt x="237234" y="425710"/>
                </a:lnTo>
                <a:lnTo>
                  <a:pt x="373267" y="425710"/>
                </a:lnTo>
                <a:cubicBezTo>
                  <a:pt x="407554" y="424916"/>
                  <a:pt x="435987" y="413340"/>
                  <a:pt x="458567" y="390982"/>
                </a:cubicBezTo>
                <a:cubicBezTo>
                  <a:pt x="481146" y="368624"/>
                  <a:pt x="492854" y="340244"/>
                  <a:pt x="493691" y="305842"/>
                </a:cubicBezTo>
                <a:cubicBezTo>
                  <a:pt x="492854" y="271395"/>
                  <a:pt x="481146" y="242828"/>
                  <a:pt x="458567" y="220143"/>
                </a:cubicBezTo>
                <a:cubicBezTo>
                  <a:pt x="435987" y="197458"/>
                  <a:pt x="407554" y="185695"/>
                  <a:pt x="373267" y="184855"/>
                </a:cubicBezTo>
                <a:close/>
                <a:moveTo>
                  <a:pt x="2524125" y="0"/>
                </a:moveTo>
                <a:lnTo>
                  <a:pt x="3182611" y="0"/>
                </a:lnTo>
                <a:lnTo>
                  <a:pt x="3182611" y="218288"/>
                </a:lnTo>
                <a:lnTo>
                  <a:pt x="2960842" y="218288"/>
                </a:lnTo>
                <a:lnTo>
                  <a:pt x="2960842" y="836793"/>
                </a:lnTo>
                <a:lnTo>
                  <a:pt x="2741438" y="836793"/>
                </a:lnTo>
                <a:lnTo>
                  <a:pt x="2741438" y="218288"/>
                </a:lnTo>
                <a:lnTo>
                  <a:pt x="2524125" y="218288"/>
                </a:lnTo>
                <a:close/>
                <a:moveTo>
                  <a:pt x="1694231" y="0"/>
                </a:moveTo>
                <a:lnTo>
                  <a:pt x="2046322" y="0"/>
                </a:lnTo>
                <a:cubicBezTo>
                  <a:pt x="2103456" y="661"/>
                  <a:pt x="2155131" y="14711"/>
                  <a:pt x="2201347" y="42150"/>
                </a:cubicBezTo>
                <a:cubicBezTo>
                  <a:pt x="2247563" y="69590"/>
                  <a:pt x="2284366" y="106451"/>
                  <a:pt x="2311757" y="152733"/>
                </a:cubicBezTo>
                <a:cubicBezTo>
                  <a:pt x="2339148" y="199016"/>
                  <a:pt x="2353172" y="250753"/>
                  <a:pt x="2353831" y="307943"/>
                </a:cubicBezTo>
                <a:cubicBezTo>
                  <a:pt x="2353460" y="352898"/>
                  <a:pt x="2344458" y="394644"/>
                  <a:pt x="2326827" y="433183"/>
                </a:cubicBezTo>
                <a:cubicBezTo>
                  <a:pt x="2309195" y="471722"/>
                  <a:pt x="2285161" y="505100"/>
                  <a:pt x="2254723" y="533318"/>
                </a:cubicBezTo>
                <a:lnTo>
                  <a:pt x="2431841" y="836793"/>
                </a:lnTo>
                <a:lnTo>
                  <a:pt x="2179000" y="836793"/>
                </a:lnTo>
                <a:lnTo>
                  <a:pt x="2049667" y="614766"/>
                </a:lnTo>
                <a:lnTo>
                  <a:pt x="1913634" y="614766"/>
                </a:lnTo>
                <a:lnTo>
                  <a:pt x="1913634" y="836793"/>
                </a:lnTo>
                <a:lnTo>
                  <a:pt x="1694231" y="836793"/>
                </a:lnTo>
                <a:close/>
                <a:moveTo>
                  <a:pt x="1085514" y="0"/>
                </a:moveTo>
                <a:lnTo>
                  <a:pt x="1184698" y="0"/>
                </a:lnTo>
                <a:lnTo>
                  <a:pt x="1578090" y="837908"/>
                </a:lnTo>
                <a:lnTo>
                  <a:pt x="1358548" y="837908"/>
                </a:lnTo>
                <a:lnTo>
                  <a:pt x="1307285" y="728424"/>
                </a:lnTo>
                <a:lnTo>
                  <a:pt x="965156" y="728424"/>
                </a:lnTo>
                <a:lnTo>
                  <a:pt x="915007" y="837908"/>
                </a:lnTo>
                <a:lnTo>
                  <a:pt x="695465" y="837908"/>
                </a:lnTo>
                <a:close/>
                <a:moveTo>
                  <a:pt x="17831" y="0"/>
                </a:moveTo>
                <a:lnTo>
                  <a:pt x="369922" y="0"/>
                </a:lnTo>
                <a:cubicBezTo>
                  <a:pt x="427056" y="655"/>
                  <a:pt x="478731" y="14687"/>
                  <a:pt x="524947" y="42096"/>
                </a:cubicBezTo>
                <a:cubicBezTo>
                  <a:pt x="571163" y="69504"/>
                  <a:pt x="607966" y="106357"/>
                  <a:pt x="635357" y="152654"/>
                </a:cubicBezTo>
                <a:cubicBezTo>
                  <a:pt x="662748" y="198952"/>
                  <a:pt x="676773" y="250761"/>
                  <a:pt x="677432" y="308083"/>
                </a:cubicBezTo>
                <a:cubicBezTo>
                  <a:pt x="676766" y="365030"/>
                  <a:pt x="662878" y="416571"/>
                  <a:pt x="635770" y="462706"/>
                </a:cubicBezTo>
                <a:cubicBezTo>
                  <a:pt x="608661" y="508841"/>
                  <a:pt x="572325" y="545596"/>
                  <a:pt x="526763" y="572969"/>
                </a:cubicBezTo>
                <a:cubicBezTo>
                  <a:pt x="481201" y="600343"/>
                  <a:pt x="430407" y="614361"/>
                  <a:pt x="374382" y="615024"/>
                </a:cubicBezTo>
                <a:lnTo>
                  <a:pt x="237234" y="615024"/>
                </a:lnTo>
                <a:lnTo>
                  <a:pt x="237234" y="836793"/>
                </a:lnTo>
                <a:lnTo>
                  <a:pt x="17831" y="83679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8"/>
          <p:cNvSpPr txBox="1"/>
          <p:nvPr/>
        </p:nvSpPr>
        <p:spPr>
          <a:xfrm>
            <a:off x="596722" y="448525"/>
            <a:ext cx="295465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400" b="1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所需材料</a:t>
            </a:r>
            <a:endParaRPr sz="5400" b="1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40" name="Google Shape;440;p18"/>
          <p:cNvSpPr txBox="1"/>
          <p:nvPr/>
        </p:nvSpPr>
        <p:spPr>
          <a:xfrm>
            <a:off x="318372" y="1328588"/>
            <a:ext cx="3025992" cy="5370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500"/>
              <a:buFont typeface="Microsoft Yahei"/>
              <a:buNone/>
            </a:pPr>
            <a:r>
              <a:rPr lang="zh-TW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1.5V電池×</a:t>
            </a:r>
            <a:r>
              <a:rPr lang="en-US" altLang="zh-TW" sz="3500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  <a:endParaRPr dirty="0"/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500"/>
              <a:buFont typeface="Microsoft Yahei"/>
              <a:buNone/>
            </a:pPr>
            <a:r>
              <a:rPr lang="zh-TW" altLang="zh-TW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電池盒×1</a:t>
            </a:r>
            <a:endParaRPr sz="3500" dirty="0"/>
          </a:p>
          <a:p>
            <a:pPr algn="ctr">
              <a:lnSpc>
                <a:spcPct val="200000"/>
              </a:lnSpc>
              <a:buClr>
                <a:srgbClr val="333333"/>
              </a:buClr>
              <a:buSzPts val="3500"/>
            </a:pPr>
            <a:r>
              <a:rPr lang="zh-TW" altLang="en-US" sz="3500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蜂鳴器</a:t>
            </a:r>
            <a:r>
              <a:rPr lang="en-US" altLang="zh-TW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×1</a:t>
            </a:r>
            <a:endParaRPr dirty="0"/>
          </a:p>
          <a:p>
            <a:pPr algn="ctr">
              <a:lnSpc>
                <a:spcPct val="200000"/>
              </a:lnSpc>
              <a:buClr>
                <a:srgbClr val="333333"/>
              </a:buClr>
              <a:buSzPts val="3500"/>
            </a:pPr>
            <a:r>
              <a:rPr lang="zh-TW" altLang="en-US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單切開關</a:t>
            </a:r>
            <a:r>
              <a:rPr lang="en-US" altLang="zh-TW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×1</a:t>
            </a:r>
            <a:endParaRPr lang="zh-TW" altLang="en-US" sz="3500" dirty="0"/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500"/>
              <a:buFont typeface="Microsoft Yahei"/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wentieth Century"/>
              <a:buNone/>
            </a:pPr>
            <a:endParaRPr sz="3500" b="1" i="0" u="none" strike="noStrike" cap="none" dirty="0">
              <a:solidFill>
                <a:srgbClr val="33333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41" name="Google Shape;441;p18"/>
          <p:cNvSpPr txBox="1"/>
          <p:nvPr/>
        </p:nvSpPr>
        <p:spPr>
          <a:xfrm>
            <a:off x="5728315" y="1319601"/>
            <a:ext cx="3667125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algn="ctr">
              <a:lnSpc>
                <a:spcPct val="200000"/>
              </a:lnSpc>
              <a:buClr>
                <a:srgbClr val="333333"/>
              </a:buClr>
              <a:buSzPts val="3500"/>
            </a:pPr>
            <a:r>
              <a:rPr lang="zh-TW" altLang="en-US" sz="3500" dirty="0">
                <a:solidFill>
                  <a:srgbClr val="333333"/>
                </a:solidFill>
                <a:latin typeface="Microsoft Yahei"/>
                <a:ea typeface="Microsoft Yahei"/>
                <a:sym typeface="Microsoft Yahei"/>
              </a:rPr>
              <a:t>鋼絲鉗</a:t>
            </a:r>
            <a:r>
              <a:rPr lang="zh-TW" altLang="zh-TW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×1</a:t>
            </a:r>
            <a:endParaRPr sz="3500" dirty="0"/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500"/>
              <a:buFont typeface="Microsoft Yahei"/>
              <a:buNone/>
            </a:pPr>
            <a:r>
              <a:rPr lang="zh-TW" altLang="zh-TW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尖嘴鉗×1</a:t>
            </a:r>
            <a:endParaRPr lang="en-US" altLang="zh-TW" sz="3500" i="0" u="none" strike="noStrike" cap="none" dirty="0">
              <a:solidFill>
                <a:srgbClr val="33333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algn="ctr">
              <a:lnSpc>
                <a:spcPct val="200000"/>
              </a:lnSpc>
              <a:buClr>
                <a:srgbClr val="333333"/>
              </a:buClr>
              <a:buSzPts val="3500"/>
            </a:pPr>
            <a:r>
              <a:rPr lang="zh-TW" altLang="en-US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撥線</a:t>
            </a:r>
            <a:r>
              <a:rPr lang="zh-TW" altLang="en-US" sz="3500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鉗</a:t>
            </a:r>
            <a:r>
              <a:rPr lang="zh-TW" altLang="zh-TW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×1</a:t>
            </a:r>
            <a:endParaRPr sz="3500" dirty="0"/>
          </a:p>
          <a:p>
            <a:pPr algn="ctr">
              <a:lnSpc>
                <a:spcPct val="200000"/>
              </a:lnSpc>
              <a:buClr>
                <a:srgbClr val="333333"/>
              </a:buClr>
              <a:buSzPts val="3500"/>
            </a:pPr>
            <a:r>
              <a:rPr lang="zh-TW" altLang="en-US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剪刀</a:t>
            </a:r>
            <a:r>
              <a:rPr lang="en-US" altLang="zh-TW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×1</a:t>
            </a:r>
            <a:endParaRPr lang="zh-TW" altLang="en-US" sz="3500" dirty="0"/>
          </a:p>
        </p:txBody>
      </p:sp>
      <p:sp>
        <p:nvSpPr>
          <p:cNvPr id="442" name="Google Shape;442;p18"/>
          <p:cNvSpPr txBox="1"/>
          <p:nvPr/>
        </p:nvSpPr>
        <p:spPr>
          <a:xfrm>
            <a:off x="8626823" y="1371855"/>
            <a:ext cx="2792121" cy="360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500"/>
              <a:buFont typeface="Microsoft Yahei"/>
              <a:buNone/>
            </a:pPr>
            <a:r>
              <a:rPr lang="zh-TW" altLang="en-US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電線</a:t>
            </a:r>
            <a:r>
              <a:rPr lang="en-US" altLang="zh-TW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×2</a:t>
            </a:r>
            <a:endParaRPr lang="zh-TW" altLang="en-US" dirty="0"/>
          </a:p>
          <a:p>
            <a:pPr algn="ctr">
              <a:lnSpc>
                <a:spcPct val="200000"/>
              </a:lnSpc>
            </a:pPr>
            <a:r>
              <a:rPr lang="zh-TW" altLang="en-US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鱷魚夾</a:t>
            </a:r>
            <a:r>
              <a:rPr lang="en-US" altLang="zh-TW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</a:t>
            </a:r>
            <a:r>
              <a:rPr lang="zh-TW" altLang="en-US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組</a:t>
            </a:r>
            <a:endParaRPr dirty="0"/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500"/>
              <a:buFont typeface="Microsoft Yahei"/>
              <a:buNone/>
            </a:pPr>
            <a:r>
              <a:rPr lang="zh-TW" altLang="zh-TW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鐵絲1捆</a:t>
            </a:r>
            <a:endParaRPr lang="en-US" altLang="zh-TW" sz="3500" i="0" u="none" strike="noStrike" cap="none" dirty="0">
              <a:solidFill>
                <a:srgbClr val="33333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" name="Google Shape;440;p18">
            <a:extLst>
              <a:ext uri="{FF2B5EF4-FFF2-40B4-BE49-F238E27FC236}">
                <a16:creationId xmlns:a16="http://schemas.microsoft.com/office/drawing/2014/main" id="{191EC4FE-311F-B620-9794-D5DF4A2DD544}"/>
              </a:ext>
            </a:extLst>
          </p:cNvPr>
          <p:cNvSpPr txBox="1"/>
          <p:nvPr/>
        </p:nvSpPr>
        <p:spPr>
          <a:xfrm>
            <a:off x="3216880" y="1328587"/>
            <a:ext cx="3025992" cy="5370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500"/>
              <a:buFont typeface="Microsoft Yahei"/>
              <a:buNone/>
            </a:pPr>
            <a:r>
              <a:rPr lang="zh-TW" altLang="en-US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繼電器</a:t>
            </a:r>
            <a:r>
              <a:rPr lang="zh-TW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×</a:t>
            </a:r>
            <a:r>
              <a:rPr lang="en-US" altLang="zh-TW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</a:t>
            </a:r>
            <a:endParaRPr dirty="0"/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500"/>
              <a:buFont typeface="Microsoft Yahei"/>
              <a:buNone/>
            </a:pPr>
            <a:r>
              <a:rPr lang="zh-TW" altLang="en-US" sz="3500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麵包板</a:t>
            </a:r>
            <a:r>
              <a:rPr lang="zh-TW" altLang="zh-TW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×1</a:t>
            </a:r>
            <a:endParaRPr sz="3500" dirty="0"/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500"/>
              <a:buFont typeface="Microsoft Yahei"/>
              <a:buNone/>
            </a:pPr>
            <a:r>
              <a:rPr lang="zh-TW" altLang="en-US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電工膠布</a:t>
            </a:r>
            <a:r>
              <a:rPr lang="en-US" altLang="zh-TW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×1</a:t>
            </a:r>
            <a:endParaRPr lang="zh-TW" altLang="en-US" sz="3600" dirty="0"/>
          </a:p>
          <a:p>
            <a:pPr algn="ctr">
              <a:lnSpc>
                <a:spcPct val="200000"/>
              </a:lnSpc>
              <a:buClr>
                <a:srgbClr val="333333"/>
              </a:buClr>
              <a:buSzPts val="3500"/>
            </a:pPr>
            <a:r>
              <a:rPr lang="zh-TW" altLang="en-US" sz="3500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珍珠板</a:t>
            </a:r>
            <a:r>
              <a:rPr lang="en-US" altLang="zh-TW" sz="3500" i="0" u="none" strike="noStrike" cap="none" dirty="0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×1</a:t>
            </a:r>
            <a:endParaRPr lang="zh-TW" altLang="en-US" sz="3500" b="1" i="0" u="none" strike="noStrike" cap="none" dirty="0">
              <a:solidFill>
                <a:srgbClr val="33333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500"/>
              <a:buFont typeface="Microsoft Yahei"/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wentieth Century"/>
              <a:buNone/>
            </a:pPr>
            <a:endParaRPr sz="3500" b="1" i="0" u="none" strike="noStrike" cap="none" dirty="0">
              <a:solidFill>
                <a:srgbClr val="33333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735094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9"/>
          <p:cNvSpPr/>
          <p:nvPr/>
        </p:nvSpPr>
        <p:spPr>
          <a:xfrm>
            <a:off x="9804050" y="0"/>
            <a:ext cx="2493616" cy="2493616"/>
          </a:xfrm>
          <a:prstGeom prst="ellipse">
            <a:avLst/>
          </a:prstGeom>
          <a:gradFill>
            <a:gsLst>
              <a:gs pos="0">
                <a:srgbClr val="EFD6B1"/>
              </a:gs>
              <a:gs pos="35526">
                <a:srgbClr val="FFC000">
                  <a:alpha val="58823"/>
                </a:srgbClr>
              </a:gs>
              <a:gs pos="72000">
                <a:srgbClr val="E8C38A">
                  <a:alpha val="44705"/>
                </a:srgbClr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5" name="Google Shape;455;p19"/>
          <p:cNvSpPr/>
          <p:nvPr/>
        </p:nvSpPr>
        <p:spPr>
          <a:xfrm>
            <a:off x="9049460" y="314228"/>
            <a:ext cx="1171318" cy="1171318"/>
          </a:xfrm>
          <a:prstGeom prst="ellipse">
            <a:avLst/>
          </a:prstGeom>
          <a:gradFill>
            <a:gsLst>
              <a:gs pos="0">
                <a:srgbClr val="92D050">
                  <a:alpha val="23921"/>
                </a:srgbClr>
              </a:gs>
              <a:gs pos="100000">
                <a:srgbClr val="B7B7B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6" name="Google Shape;456;p19"/>
          <p:cNvSpPr/>
          <p:nvPr/>
        </p:nvSpPr>
        <p:spPr>
          <a:xfrm>
            <a:off x="10610115" y="1864919"/>
            <a:ext cx="1687551" cy="1687551"/>
          </a:xfrm>
          <a:prstGeom prst="ellipse">
            <a:avLst/>
          </a:prstGeom>
          <a:gradFill>
            <a:gsLst>
              <a:gs pos="0">
                <a:srgbClr val="85C7FF"/>
              </a:gs>
              <a:gs pos="100000">
                <a:srgbClr val="DBEB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7" name="Google Shape;457;p19"/>
          <p:cNvSpPr/>
          <p:nvPr/>
        </p:nvSpPr>
        <p:spPr>
          <a:xfrm rot="10800000" flipH="1">
            <a:off x="10000986" y="4514585"/>
            <a:ext cx="2553227" cy="2553227"/>
          </a:xfrm>
          <a:prstGeom prst="ellipse">
            <a:avLst/>
          </a:prstGeom>
          <a:solidFill>
            <a:srgbClr val="BA764F">
              <a:alpha val="47843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8" name="Google Shape;458;p19"/>
          <p:cNvSpPr/>
          <p:nvPr/>
        </p:nvSpPr>
        <p:spPr>
          <a:xfrm>
            <a:off x="9087033" y="5399828"/>
            <a:ext cx="1353486" cy="1353486"/>
          </a:xfrm>
          <a:prstGeom prst="ellipse">
            <a:avLst/>
          </a:prstGeom>
          <a:gradFill>
            <a:gsLst>
              <a:gs pos="0">
                <a:srgbClr val="85C7FF">
                  <a:alpha val="0"/>
                </a:srgbClr>
              </a:gs>
              <a:gs pos="50000">
                <a:srgbClr val="B5DAFF">
                  <a:alpha val="65882"/>
                </a:srgbClr>
              </a:gs>
              <a:gs pos="100000">
                <a:srgbClr val="DBEBFF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8E13D092-EA3C-C362-71A2-302F0480E2AD}"/>
              </a:ext>
            </a:extLst>
          </p:cNvPr>
          <p:cNvGrpSpPr/>
          <p:nvPr/>
        </p:nvGrpSpPr>
        <p:grpSpPr>
          <a:xfrm>
            <a:off x="2910535" y="761660"/>
            <a:ext cx="5312817" cy="5334680"/>
            <a:chOff x="2871476" y="592886"/>
            <a:chExt cx="5312817" cy="5334680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1B6EF9D0-EAE1-DDB9-8411-A8A6A828AA99}"/>
                </a:ext>
              </a:extLst>
            </p:cNvPr>
            <p:cNvGrpSpPr/>
            <p:nvPr/>
          </p:nvGrpSpPr>
          <p:grpSpPr>
            <a:xfrm>
              <a:off x="2871476" y="592886"/>
              <a:ext cx="5312817" cy="5334680"/>
              <a:chOff x="2600523" y="957686"/>
              <a:chExt cx="5312817" cy="5334680"/>
            </a:xfrm>
          </p:grpSpPr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CAE4E4A8-FEFB-96AE-2A2E-E0808EDB9168}"/>
                  </a:ext>
                </a:extLst>
              </p:cNvPr>
              <p:cNvGrpSpPr/>
              <p:nvPr/>
            </p:nvGrpSpPr>
            <p:grpSpPr>
              <a:xfrm>
                <a:off x="2600523" y="957686"/>
                <a:ext cx="5312817" cy="5334680"/>
                <a:chOff x="2775465" y="624423"/>
                <a:chExt cx="5312817" cy="5334680"/>
              </a:xfrm>
            </p:grpSpPr>
            <p:grpSp>
              <p:nvGrpSpPr>
                <p:cNvPr id="7" name="群組 6">
                  <a:extLst>
                    <a:ext uri="{FF2B5EF4-FFF2-40B4-BE49-F238E27FC236}">
                      <a16:creationId xmlns:a16="http://schemas.microsoft.com/office/drawing/2014/main" id="{C5AC3D47-A1DC-A7F7-370C-53FDCC850534}"/>
                    </a:ext>
                  </a:extLst>
                </p:cNvPr>
                <p:cNvGrpSpPr/>
                <p:nvPr/>
              </p:nvGrpSpPr>
              <p:grpSpPr>
                <a:xfrm>
                  <a:off x="2775465" y="624423"/>
                  <a:ext cx="5312817" cy="5334680"/>
                  <a:chOff x="2775465" y="624423"/>
                  <a:chExt cx="5312817" cy="5334680"/>
                </a:xfrm>
              </p:grpSpPr>
              <p:pic>
                <p:nvPicPr>
                  <p:cNvPr id="10" name="圖片 9">
                    <a:extLst>
                      <a:ext uri="{FF2B5EF4-FFF2-40B4-BE49-F238E27FC236}">
                        <a16:creationId xmlns:a16="http://schemas.microsoft.com/office/drawing/2014/main" id="{17FBE4F8-117B-3CF1-77DF-A5F6F41AE3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775465" y="624423"/>
                    <a:ext cx="5312817" cy="5334680"/>
                  </a:xfrm>
                  <a:prstGeom prst="rect">
                    <a:avLst/>
                  </a:prstGeom>
                </p:spPr>
              </p:pic>
              <p:pic>
                <p:nvPicPr>
                  <p:cNvPr id="11" name="圖片 10">
                    <a:extLst>
                      <a:ext uri="{FF2B5EF4-FFF2-40B4-BE49-F238E27FC236}">
                        <a16:creationId xmlns:a16="http://schemas.microsoft.com/office/drawing/2014/main" id="{75FBC208-D8AB-54E2-E53C-981503184E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345" t="31937" r="47743" b="39630"/>
                  <a:stretch/>
                </p:blipFill>
                <p:spPr>
                  <a:xfrm>
                    <a:off x="4038024" y="2328234"/>
                    <a:ext cx="792278" cy="1516820"/>
                  </a:xfrm>
                  <a:prstGeom prst="rect">
                    <a:avLst/>
                  </a:prstGeom>
                </p:spPr>
              </p:pic>
              <p:pic>
                <p:nvPicPr>
                  <p:cNvPr id="12" name="圖片 11">
                    <a:extLst>
                      <a:ext uri="{FF2B5EF4-FFF2-40B4-BE49-F238E27FC236}">
                        <a16:creationId xmlns:a16="http://schemas.microsoft.com/office/drawing/2014/main" id="{28DC4E29-677F-A561-3B8A-96FF4DF55E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345" t="31937" r="47743" b="39630"/>
                  <a:stretch/>
                </p:blipFill>
                <p:spPr>
                  <a:xfrm>
                    <a:off x="4759361" y="2089020"/>
                    <a:ext cx="792278" cy="1516820"/>
                  </a:xfrm>
                  <a:prstGeom prst="rect">
                    <a:avLst/>
                  </a:prstGeom>
                </p:spPr>
              </p:pic>
              <p:pic>
                <p:nvPicPr>
                  <p:cNvPr id="13" name="圖片 12">
                    <a:extLst>
                      <a:ext uri="{FF2B5EF4-FFF2-40B4-BE49-F238E27FC236}">
                        <a16:creationId xmlns:a16="http://schemas.microsoft.com/office/drawing/2014/main" id="{E346C2F7-6A86-476C-7F5C-29587FA1AD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345" t="31937" r="45313" b="39630"/>
                  <a:stretch/>
                </p:blipFill>
                <p:spPr>
                  <a:xfrm>
                    <a:off x="5238174" y="2331409"/>
                    <a:ext cx="921362" cy="1516820"/>
                  </a:xfrm>
                  <a:prstGeom prst="rect">
                    <a:avLst/>
                  </a:prstGeom>
                </p:spPr>
              </p:pic>
              <p:pic>
                <p:nvPicPr>
                  <p:cNvPr id="14" name="圖片 13">
                    <a:extLst>
                      <a:ext uri="{FF2B5EF4-FFF2-40B4-BE49-F238E27FC236}">
                        <a16:creationId xmlns:a16="http://schemas.microsoft.com/office/drawing/2014/main" id="{FFD95147-BC9D-637C-8C98-85D4144D10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345" t="31937" r="46927" b="39630"/>
                  <a:stretch/>
                </p:blipFill>
                <p:spPr>
                  <a:xfrm>
                    <a:off x="2834649" y="3050463"/>
                    <a:ext cx="835651" cy="1516820"/>
                  </a:xfrm>
                  <a:prstGeom prst="rect">
                    <a:avLst/>
                  </a:prstGeom>
                </p:spPr>
              </p:pic>
              <p:pic>
                <p:nvPicPr>
                  <p:cNvPr id="15" name="圖片 14">
                    <a:extLst>
                      <a:ext uri="{FF2B5EF4-FFF2-40B4-BE49-F238E27FC236}">
                        <a16:creationId xmlns:a16="http://schemas.microsoft.com/office/drawing/2014/main" id="{87B13E1C-2265-8933-5F9D-112ACF6DFC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8421" t="53404" r="46667" b="38916"/>
                  <a:stretch/>
                </p:blipFill>
                <p:spPr>
                  <a:xfrm>
                    <a:off x="5054784" y="5396444"/>
                    <a:ext cx="792278" cy="40970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" name="圖片 7">
                  <a:extLst>
                    <a:ext uri="{FF2B5EF4-FFF2-40B4-BE49-F238E27FC236}">
                      <a16:creationId xmlns:a16="http://schemas.microsoft.com/office/drawing/2014/main" id="{A880D88E-F046-5071-51C7-14405E3594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06257" y="1940560"/>
                  <a:ext cx="595397" cy="1386840"/>
                </a:xfrm>
                <a:prstGeom prst="rect">
                  <a:avLst/>
                </a:prstGeom>
              </p:spPr>
            </p:pic>
          </p:grpSp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2D409AFC-6590-59B7-5F6E-EF79A766ED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345" t="31937" r="45313" b="65254"/>
              <a:stretch/>
            </p:blipFill>
            <p:spPr>
              <a:xfrm>
                <a:off x="4344772" y="1938335"/>
                <a:ext cx="921362" cy="149840"/>
              </a:xfrm>
              <a:prstGeom prst="rect">
                <a:avLst/>
              </a:prstGeom>
            </p:spPr>
          </p:pic>
        </p:grpSp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726930E1-F0D3-8998-CDB4-4F988A62BC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345" t="30677" r="45313" b="65254"/>
            <a:stretch/>
          </p:blipFill>
          <p:spPr>
            <a:xfrm>
              <a:off x="5094720" y="1744610"/>
              <a:ext cx="921362" cy="21708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620C3B69-F3D5-4F05-DDED-F4CCB82DA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924" t="21365" r="47095" b="75589"/>
            <a:stretch/>
          </p:blipFill>
          <p:spPr>
            <a:xfrm>
              <a:off x="5736363" y="1732967"/>
              <a:ext cx="424002" cy="162518"/>
            </a:xfrm>
            <a:prstGeom prst="rect">
              <a:avLst/>
            </a:prstGeom>
          </p:spPr>
        </p:pic>
      </p:grpSp>
      <p:sp>
        <p:nvSpPr>
          <p:cNvPr id="459" name="Google Shape;459;p19"/>
          <p:cNvSpPr/>
          <p:nvPr/>
        </p:nvSpPr>
        <p:spPr>
          <a:xfrm>
            <a:off x="-362839" y="5399828"/>
            <a:ext cx="2118731" cy="2118731"/>
          </a:xfrm>
          <a:prstGeom prst="ellipse">
            <a:avLst/>
          </a:prstGeom>
          <a:noFill/>
          <a:ln w="15875" cap="flat" cmpd="sng">
            <a:solidFill>
              <a:srgbClr val="2276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64" name="Google Shape;464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66349" y="1001128"/>
            <a:ext cx="1554480" cy="11639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39;p18">
            <a:extLst>
              <a:ext uri="{FF2B5EF4-FFF2-40B4-BE49-F238E27FC236}">
                <a16:creationId xmlns:a16="http://schemas.microsoft.com/office/drawing/2014/main" id="{69714BC2-DDF7-1581-39F1-08FB8BF9E9AA}"/>
              </a:ext>
            </a:extLst>
          </p:cNvPr>
          <p:cNvSpPr txBox="1"/>
          <p:nvPr/>
        </p:nvSpPr>
        <p:spPr>
          <a:xfrm>
            <a:off x="596722" y="448525"/>
            <a:ext cx="295465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b="1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接線圖</a:t>
            </a:r>
            <a:endParaRPr sz="5400" b="1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" name="image3.png">
            <a:extLst>
              <a:ext uri="{FF2B5EF4-FFF2-40B4-BE49-F238E27FC236}">
                <a16:creationId xmlns:a16="http://schemas.microsoft.com/office/drawing/2014/main" id="{CB10BDDD-7FB4-72EC-AACA-B6B6854752F0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000" b="80000" l="9778" r="89778">
                        <a14:foregroundMark x1="24855" y1="79439" x2="22667" y2="79111"/>
                        <a14:foregroundMark x1="25633" y1="79556" x2="25346" y2="79513"/>
                        <a14:foregroundMark x1="27451" y1="79829" x2="25633" y2="79556"/>
                        <a14:foregroundMark x1="32000" y1="74222" x2="32000" y2="74222"/>
                        <a14:foregroundMark x1="9778" y1="45778" x2="9778" y2="45778"/>
                        <a14:backgroundMark x1="67556" y1="41333" x2="75556" y2="68889"/>
                        <a14:backgroundMark x1="66222" y1="53778" x2="86222" y2="74222"/>
                        <a14:backgroundMark x1="58667" y1="61333" x2="51111" y2="59556"/>
                        <a14:backgroundMark x1="52889" y1="55111" x2="52889" y2="55111"/>
                        <a14:backgroundMark x1="51556" y1="56000" x2="51556" y2="56000"/>
                        <a14:backgroundMark x1="52444" y1="56000" x2="53778" y2="56444"/>
                        <a14:backgroundMark x1="29333" y1="79111" x2="29333" y2="79111"/>
                        <a14:backgroundMark x1="29333" y1="80889" x2="29333" y2="80889"/>
                        <a14:backgroundMark x1="28444" y1="81333" x2="28444" y2="81333"/>
                        <a14:backgroundMark x1="31111" y1="79556" x2="30667" y2="80000"/>
                        <a14:backgroundMark x1="27556" y1="80000" x2="27556" y2="80000"/>
                        <a14:backgroundMark x1="28444" y1="79111" x2="31111" y2="80889"/>
                        <a14:backgroundMark x1="27556" y1="80000" x2="27556" y2="83111"/>
                        <a14:backgroundMark x1="27556" y1="79556" x2="27556" y2="79556"/>
                        <a14:backgroundMark x1="26667" y1="80444" x2="26667" y2="80444"/>
                        <a14:backgroundMark x1="26222" y1="79111" x2="26222" y2="79111"/>
                        <a14:backgroundMark x1="27556" y1="80000" x2="27556" y2="80000"/>
                        <a14:backgroundMark x1="26667" y1="80444" x2="27111" y2="80889"/>
                        <a14:backgroundMark x1="26667" y1="80444" x2="26667" y2="80444"/>
                        <a14:backgroundMark x1="26222" y1="80889" x2="25778" y2="80889"/>
                      </a14:backgroundRemoval>
                    </a14:imgEffect>
                  </a14:imgLayer>
                </a14:imgProps>
              </a:ext>
            </a:extLst>
          </a:blip>
          <a:srcRect l="2667" t="26370" b="14667"/>
          <a:stretch>
            <a:fillRect/>
          </a:stretch>
        </p:blipFill>
        <p:spPr>
          <a:xfrm>
            <a:off x="2347266" y="3435483"/>
            <a:ext cx="1652860" cy="1000561"/>
          </a:xfrm>
          <a:prstGeom prst="rect">
            <a:avLst/>
          </a:prstGeom>
          <a:ln/>
        </p:spPr>
      </p:pic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E0BB7161-C44E-C293-CB72-B774227B403B}"/>
              </a:ext>
            </a:extLst>
          </p:cNvPr>
          <p:cNvSpPr/>
          <p:nvPr/>
        </p:nvSpPr>
        <p:spPr>
          <a:xfrm>
            <a:off x="5021817" y="1421580"/>
            <a:ext cx="678736" cy="525729"/>
          </a:xfrm>
          <a:custGeom>
            <a:avLst/>
            <a:gdLst>
              <a:gd name="connsiteX0" fmla="*/ 0 w 2220685"/>
              <a:gd name="connsiteY0" fmla="*/ 1204055 h 1204055"/>
              <a:gd name="connsiteX1" fmla="*/ 261257 w 2220685"/>
              <a:gd name="connsiteY1" fmla="*/ 2272 h 1204055"/>
              <a:gd name="connsiteX2" fmla="*/ 1010194 w 2220685"/>
              <a:gd name="connsiteY2" fmla="*/ 881838 h 1204055"/>
              <a:gd name="connsiteX3" fmla="*/ 1602377 w 2220685"/>
              <a:gd name="connsiteY3" fmla="*/ 106775 h 1204055"/>
              <a:gd name="connsiteX4" fmla="*/ 2220685 w 2220685"/>
              <a:gd name="connsiteY4" fmla="*/ 1169221 h 120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0685" h="1204055">
                <a:moveTo>
                  <a:pt x="0" y="1204055"/>
                </a:moveTo>
                <a:cubicBezTo>
                  <a:pt x="46445" y="630015"/>
                  <a:pt x="92891" y="55975"/>
                  <a:pt x="261257" y="2272"/>
                </a:cubicBezTo>
                <a:cubicBezTo>
                  <a:pt x="429623" y="-51431"/>
                  <a:pt x="786674" y="864421"/>
                  <a:pt x="1010194" y="881838"/>
                </a:cubicBezTo>
                <a:cubicBezTo>
                  <a:pt x="1233714" y="899255"/>
                  <a:pt x="1400628" y="58878"/>
                  <a:pt x="1602377" y="106775"/>
                </a:cubicBezTo>
                <a:cubicBezTo>
                  <a:pt x="1804126" y="154672"/>
                  <a:pt x="2103119" y="913770"/>
                  <a:pt x="2220685" y="1169221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C4498EE5-257A-9AED-47A2-87A23C2A7F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7347" y="1944262"/>
            <a:ext cx="744265" cy="359902"/>
          </a:xfrm>
          <a:prstGeom prst="rect">
            <a:avLst/>
          </a:prstGeom>
        </p:spPr>
      </p:pic>
      <p:pic>
        <p:nvPicPr>
          <p:cNvPr id="1026" name="Picture 2" descr="FUJITSU RY-5W-K - Relay: electromagnetic">
            <a:extLst>
              <a:ext uri="{FF2B5EF4-FFF2-40B4-BE49-F238E27FC236}">
                <a16:creationId xmlns:a16="http://schemas.microsoft.com/office/drawing/2014/main" id="{BA738CCA-E786-9755-C24B-5DC6A1B08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67" b="96875" l="10000" r="90000">
                        <a14:foregroundMark x1="59219" y1="7917" x2="59219" y2="7917"/>
                        <a14:foregroundMark x1="57656" y1="4167" x2="57656" y2="4167"/>
                        <a14:foregroundMark x1="42813" y1="92917" x2="42813" y2="92917"/>
                        <a14:foregroundMark x1="42813" y1="96875" x2="42813" y2="9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962" y="2499844"/>
            <a:ext cx="1247519" cy="93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Google Shape;398;p15">
            <a:extLst>
              <a:ext uri="{FF2B5EF4-FFF2-40B4-BE49-F238E27FC236}">
                <a16:creationId xmlns:a16="http://schemas.microsoft.com/office/drawing/2014/main" id="{C69AB88A-E9D2-934A-14BE-3FDC95E1AEF4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965372" y="5358552"/>
            <a:ext cx="1389063" cy="139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浩洋電子】3號電池盒AA電池盒4號電池盒AAA電池盒3入串聯| 露天市集| 全台最大的網路購物市集">
            <a:extLst>
              <a:ext uri="{FF2B5EF4-FFF2-40B4-BE49-F238E27FC236}">
                <a16:creationId xmlns:a16="http://schemas.microsoft.com/office/drawing/2014/main" id="{D0AB5447-DC2E-70F8-1B5F-D79750C63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9655" r="86894">
                        <a14:backgroundMark x1="72902" y1="52125" x2="72902" y2="52125"/>
                        <a14:backgroundMark x1="80330" y1="48875" x2="80330" y2="48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51"/>
          <a:stretch/>
        </p:blipFill>
        <p:spPr bwMode="auto">
          <a:xfrm>
            <a:off x="2029943" y="2013138"/>
            <a:ext cx="1433280" cy="163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25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9"/>
          <p:cNvGrpSpPr/>
          <p:nvPr/>
        </p:nvGrpSpPr>
        <p:grpSpPr>
          <a:xfrm>
            <a:off x="281963" y="184294"/>
            <a:ext cx="1450258" cy="1248357"/>
            <a:chOff x="-1" y="-1"/>
            <a:chExt cx="1450257" cy="1248355"/>
          </a:xfrm>
        </p:grpSpPr>
        <p:sp>
          <p:nvSpPr>
            <p:cNvPr id="287" name="Google Shape;287;p9"/>
            <p:cNvSpPr/>
            <p:nvPr/>
          </p:nvSpPr>
          <p:spPr>
            <a:xfrm>
              <a:off x="245109" y="-1"/>
              <a:ext cx="1100457" cy="1100457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-1" y="375279"/>
              <a:ext cx="349205" cy="349205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174916" y="1073116"/>
              <a:ext cx="174603" cy="174603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1188351" y="986449"/>
              <a:ext cx="261905" cy="261905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1345841" y="86058"/>
              <a:ext cx="104415" cy="104415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294" name="Google Shape;29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7299" y="2275995"/>
            <a:ext cx="5266926" cy="353036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9"/>
          <p:cNvSpPr txBox="1"/>
          <p:nvPr/>
        </p:nvSpPr>
        <p:spPr>
          <a:xfrm>
            <a:off x="718074" y="2052113"/>
            <a:ext cx="4920725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1、16：線圈</a:t>
            </a:r>
            <a:endParaRPr lang="en-US" altLang="zh-TW" sz="2800" b="0" i="0" dirty="0">
              <a:solidFill>
                <a:srgbClr val="444444"/>
              </a:solidFill>
              <a:latin typeface="+mj-lt"/>
              <a:ea typeface="Basic"/>
              <a:cs typeface="Basic"/>
              <a:sym typeface="Bas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           </a:t>
            </a:r>
            <a:r>
              <a:rPr 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（Coil）</a:t>
            </a:r>
            <a:br>
              <a:rPr lang="zh-TW" sz="2800" dirty="0">
                <a:solidFill>
                  <a:schemeClr val="dk1"/>
                </a:solidFill>
                <a:latin typeface="+mj-lt"/>
                <a:ea typeface="Twentieth Century"/>
                <a:cs typeface="Twentieth Century"/>
                <a:sym typeface="Twentieth Century"/>
              </a:rPr>
            </a:br>
            <a:r>
              <a:rPr 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4、13：共接點</a:t>
            </a:r>
            <a:endParaRPr lang="en-US" altLang="zh-TW" sz="2800" b="0" i="0" dirty="0">
              <a:solidFill>
                <a:srgbClr val="444444"/>
              </a:solidFill>
              <a:latin typeface="+mj-lt"/>
              <a:ea typeface="Basic"/>
              <a:cs typeface="Basic"/>
              <a:sym typeface="Bas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           </a:t>
            </a:r>
            <a:r>
              <a:rPr 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（COM，common）</a:t>
            </a:r>
            <a:br>
              <a:rPr lang="zh-TW" sz="2800" dirty="0">
                <a:solidFill>
                  <a:schemeClr val="dk1"/>
                </a:solidFill>
                <a:latin typeface="+mj-lt"/>
                <a:ea typeface="Twentieth Century"/>
                <a:cs typeface="Twentieth Century"/>
                <a:sym typeface="Twentieth Century"/>
              </a:rPr>
            </a:br>
            <a:r>
              <a:rPr 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6、11：常閉接點</a:t>
            </a:r>
            <a:endParaRPr lang="en-US" altLang="zh-TW" sz="2800" b="0" i="0" dirty="0">
              <a:solidFill>
                <a:srgbClr val="444444"/>
              </a:solidFill>
              <a:latin typeface="+mj-lt"/>
              <a:ea typeface="Basic"/>
              <a:cs typeface="Basic"/>
              <a:sym typeface="Bas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           </a:t>
            </a:r>
            <a:r>
              <a:rPr 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（NC，Normal Close）</a:t>
            </a:r>
            <a:r>
              <a:rPr lang="en-US" alt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 </a:t>
            </a:r>
            <a:br>
              <a:rPr lang="zh-TW" sz="2800" dirty="0">
                <a:solidFill>
                  <a:schemeClr val="dk1"/>
                </a:solidFill>
                <a:latin typeface="+mj-lt"/>
                <a:ea typeface="Twentieth Century"/>
                <a:cs typeface="Twentieth Century"/>
                <a:sym typeface="Twentieth Century"/>
              </a:rPr>
            </a:br>
            <a:r>
              <a:rPr 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8、</a:t>
            </a:r>
            <a:r>
              <a:rPr lang="en-US" alt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 </a:t>
            </a:r>
            <a:r>
              <a:rPr 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9</a:t>
            </a:r>
            <a:r>
              <a:rPr lang="en-US" altLang="zh-TW" sz="280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 </a:t>
            </a:r>
            <a:r>
              <a:rPr 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：常開接點</a:t>
            </a:r>
            <a:endParaRPr lang="en-US" altLang="zh-TW" sz="2800" b="0" i="0" dirty="0">
              <a:solidFill>
                <a:srgbClr val="444444"/>
              </a:solidFill>
              <a:latin typeface="+mj-lt"/>
              <a:ea typeface="Basic"/>
              <a:cs typeface="Basic"/>
              <a:sym typeface="Bas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         </a:t>
            </a:r>
            <a:r>
              <a:rPr lang="zh-TW" altLang="en-US" sz="280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 </a:t>
            </a:r>
            <a:r>
              <a:rPr lang="en-US" altLang="zh-TW" sz="280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 </a:t>
            </a:r>
            <a:r>
              <a:rPr 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（NO，Normal Open）</a:t>
            </a:r>
            <a:endParaRPr sz="2800" dirty="0">
              <a:solidFill>
                <a:schemeClr val="dk1"/>
              </a:solidFill>
              <a:latin typeface="+mj-lt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" name="Google Shape;376;p14">
            <a:extLst>
              <a:ext uri="{FF2B5EF4-FFF2-40B4-BE49-F238E27FC236}">
                <a16:creationId xmlns:a16="http://schemas.microsoft.com/office/drawing/2014/main" id="{C1B024E3-65F3-64B8-B34C-81CE4DC984CA}"/>
              </a:ext>
            </a:extLst>
          </p:cNvPr>
          <p:cNvSpPr txBox="1"/>
          <p:nvPr/>
        </p:nvSpPr>
        <p:spPr>
          <a:xfrm>
            <a:off x="184637" y="490325"/>
            <a:ext cx="111377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r>
              <a:rPr lang="zh-TW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單刀雙擲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40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Lustria"/>
                <a:cs typeface="Lustria"/>
                <a:sym typeface="Lustria"/>
              </a:rPr>
              <a:t>Single Pole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Lustria"/>
                <a:cs typeface="Lustria"/>
                <a:sym typeface="Lustria"/>
              </a:rPr>
              <a:t>Double</a:t>
            </a:r>
            <a:r>
              <a:rPr lang="en-US" altLang="zh-TW" sz="40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Lustria"/>
                <a:cs typeface="Lustria"/>
                <a:sym typeface="Lustria"/>
              </a:rPr>
              <a:t> Throw</a:t>
            </a:r>
            <a:r>
              <a:rPr lang="zh-TW" altLang="en-US" sz="40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Lustria"/>
                <a:cs typeface="Lustria"/>
                <a:sym typeface="Lustria"/>
              </a:rPr>
              <a:t>，</a:t>
            </a:r>
            <a:r>
              <a:rPr lang="en-US" altLang="zh-TW" sz="40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Lustria"/>
                <a:cs typeface="Lustria"/>
                <a:sym typeface="Lustria"/>
              </a:rPr>
              <a:t>SPDT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zh-TW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553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9"/>
          <p:cNvGrpSpPr/>
          <p:nvPr/>
        </p:nvGrpSpPr>
        <p:grpSpPr>
          <a:xfrm>
            <a:off x="281963" y="184294"/>
            <a:ext cx="1450258" cy="1248357"/>
            <a:chOff x="-1" y="-1"/>
            <a:chExt cx="1450257" cy="1248355"/>
          </a:xfrm>
        </p:grpSpPr>
        <p:sp>
          <p:nvSpPr>
            <p:cNvPr id="287" name="Google Shape;287;p9"/>
            <p:cNvSpPr/>
            <p:nvPr/>
          </p:nvSpPr>
          <p:spPr>
            <a:xfrm>
              <a:off x="245109" y="-1"/>
              <a:ext cx="1100457" cy="1100457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-1" y="375279"/>
              <a:ext cx="349205" cy="349205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174916" y="1073116"/>
              <a:ext cx="174603" cy="174603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1188351" y="986449"/>
              <a:ext cx="261905" cy="261905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1345841" y="86058"/>
              <a:ext cx="104415" cy="104415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006C2CE4-8687-48AC-3113-1D86BEE1A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331" y="1883346"/>
            <a:ext cx="4810697" cy="3656616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4DABE9D-7C13-8667-2A87-5A498F6D3042}"/>
              </a:ext>
            </a:extLst>
          </p:cNvPr>
          <p:cNvSpPr txBox="1"/>
          <p:nvPr/>
        </p:nvSpPr>
        <p:spPr>
          <a:xfrm flipH="1">
            <a:off x="1926955" y="3165914"/>
            <a:ext cx="1347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rgbClr val="00B050"/>
                </a:solidFill>
                <a:latin typeface="Arial Black" panose="020B0A04020102020204" pitchFamily="34" charset="0"/>
              </a:rPr>
              <a:t>接點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038EEB4-6B2A-857D-9B05-F59AAC2EC395}"/>
              </a:ext>
            </a:extLst>
          </p:cNvPr>
          <p:cNvSpPr txBox="1"/>
          <p:nvPr/>
        </p:nvSpPr>
        <p:spPr>
          <a:xfrm flipH="1">
            <a:off x="4665989" y="721560"/>
            <a:ext cx="28600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600" b="1" dirty="0">
                <a:solidFill>
                  <a:schemeClr val="tx1"/>
                </a:solidFill>
                <a:latin typeface="Arial Black" panose="020B0A04020102020204" pitchFamily="34" charset="0"/>
              </a:rPr>
              <a:t>麵包板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13A43B38-B242-B95A-DEE2-B623B1AEBC48}"/>
              </a:ext>
            </a:extLst>
          </p:cNvPr>
          <p:cNvGrpSpPr/>
          <p:nvPr/>
        </p:nvGrpSpPr>
        <p:grpSpPr>
          <a:xfrm>
            <a:off x="4513975" y="1679462"/>
            <a:ext cx="5022964" cy="4947392"/>
            <a:chOff x="2871476" y="592886"/>
            <a:chExt cx="5312817" cy="5334680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836B7D7A-840D-E35A-C26D-1163515E09B1}"/>
                </a:ext>
              </a:extLst>
            </p:cNvPr>
            <p:cNvGrpSpPr/>
            <p:nvPr/>
          </p:nvGrpSpPr>
          <p:grpSpPr>
            <a:xfrm>
              <a:off x="2871476" y="592886"/>
              <a:ext cx="5312817" cy="5334680"/>
              <a:chOff x="2600523" y="957686"/>
              <a:chExt cx="5312817" cy="5334680"/>
            </a:xfrm>
          </p:grpSpPr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FA4B05A5-3313-1973-16FD-A76DC73CCD23}"/>
                  </a:ext>
                </a:extLst>
              </p:cNvPr>
              <p:cNvGrpSpPr/>
              <p:nvPr/>
            </p:nvGrpSpPr>
            <p:grpSpPr>
              <a:xfrm>
                <a:off x="2600523" y="957686"/>
                <a:ext cx="5312817" cy="5334680"/>
                <a:chOff x="2775465" y="624423"/>
                <a:chExt cx="5312817" cy="5334680"/>
              </a:xfrm>
            </p:grpSpPr>
            <p:grpSp>
              <p:nvGrpSpPr>
                <p:cNvPr id="24" name="群組 23">
                  <a:extLst>
                    <a:ext uri="{FF2B5EF4-FFF2-40B4-BE49-F238E27FC236}">
                      <a16:creationId xmlns:a16="http://schemas.microsoft.com/office/drawing/2014/main" id="{8C17F84B-42FE-5C44-4CAB-32BFA2073FC3}"/>
                    </a:ext>
                  </a:extLst>
                </p:cNvPr>
                <p:cNvGrpSpPr/>
                <p:nvPr/>
              </p:nvGrpSpPr>
              <p:grpSpPr>
                <a:xfrm>
                  <a:off x="2775465" y="624423"/>
                  <a:ext cx="5312817" cy="5334680"/>
                  <a:chOff x="2775465" y="624423"/>
                  <a:chExt cx="5312817" cy="5334680"/>
                </a:xfrm>
              </p:grpSpPr>
              <p:pic>
                <p:nvPicPr>
                  <p:cNvPr id="26" name="圖片 25">
                    <a:extLst>
                      <a:ext uri="{FF2B5EF4-FFF2-40B4-BE49-F238E27FC236}">
                        <a16:creationId xmlns:a16="http://schemas.microsoft.com/office/drawing/2014/main" id="{D45944FE-485F-010E-6C62-5AFB718990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775465" y="624423"/>
                    <a:ext cx="5312817" cy="5334680"/>
                  </a:xfrm>
                  <a:prstGeom prst="rect">
                    <a:avLst/>
                  </a:prstGeom>
                </p:spPr>
              </p:pic>
              <p:pic>
                <p:nvPicPr>
                  <p:cNvPr id="27" name="圖片 26">
                    <a:extLst>
                      <a:ext uri="{FF2B5EF4-FFF2-40B4-BE49-F238E27FC236}">
                        <a16:creationId xmlns:a16="http://schemas.microsoft.com/office/drawing/2014/main" id="{A87981AD-8DBE-56AD-8321-785DB46226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7345" t="31937" r="47743" b="39630"/>
                  <a:stretch/>
                </p:blipFill>
                <p:spPr>
                  <a:xfrm>
                    <a:off x="4038024" y="2328234"/>
                    <a:ext cx="792278" cy="1516820"/>
                  </a:xfrm>
                  <a:prstGeom prst="rect">
                    <a:avLst/>
                  </a:prstGeom>
                </p:spPr>
              </p:pic>
              <p:pic>
                <p:nvPicPr>
                  <p:cNvPr id="28" name="圖片 27">
                    <a:extLst>
                      <a:ext uri="{FF2B5EF4-FFF2-40B4-BE49-F238E27FC236}">
                        <a16:creationId xmlns:a16="http://schemas.microsoft.com/office/drawing/2014/main" id="{FED08605-F9AF-4A8D-0B5D-8774F5231E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7345" t="31937" r="47743" b="39630"/>
                  <a:stretch/>
                </p:blipFill>
                <p:spPr>
                  <a:xfrm>
                    <a:off x="4759361" y="2089020"/>
                    <a:ext cx="792278" cy="1516820"/>
                  </a:xfrm>
                  <a:prstGeom prst="rect">
                    <a:avLst/>
                  </a:prstGeom>
                </p:spPr>
              </p:pic>
              <p:pic>
                <p:nvPicPr>
                  <p:cNvPr id="29" name="圖片 28">
                    <a:extLst>
                      <a:ext uri="{FF2B5EF4-FFF2-40B4-BE49-F238E27FC236}">
                        <a16:creationId xmlns:a16="http://schemas.microsoft.com/office/drawing/2014/main" id="{6675F344-F8BC-FA6D-AE0A-994BCD48BB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7345" t="31937" r="45313" b="39630"/>
                  <a:stretch/>
                </p:blipFill>
                <p:spPr>
                  <a:xfrm>
                    <a:off x="5238174" y="2331409"/>
                    <a:ext cx="921362" cy="1516820"/>
                  </a:xfrm>
                  <a:prstGeom prst="rect">
                    <a:avLst/>
                  </a:prstGeom>
                </p:spPr>
              </p:pic>
              <p:pic>
                <p:nvPicPr>
                  <p:cNvPr id="30" name="圖片 29">
                    <a:extLst>
                      <a:ext uri="{FF2B5EF4-FFF2-40B4-BE49-F238E27FC236}">
                        <a16:creationId xmlns:a16="http://schemas.microsoft.com/office/drawing/2014/main" id="{CC551CEF-73C5-207A-04AD-ADF1B7789A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7345" t="31937" r="46927" b="39630"/>
                  <a:stretch/>
                </p:blipFill>
                <p:spPr>
                  <a:xfrm>
                    <a:off x="2834649" y="3050463"/>
                    <a:ext cx="835651" cy="1516820"/>
                  </a:xfrm>
                  <a:prstGeom prst="rect">
                    <a:avLst/>
                  </a:prstGeom>
                </p:spPr>
              </p:pic>
              <p:pic>
                <p:nvPicPr>
                  <p:cNvPr id="31" name="圖片 30">
                    <a:extLst>
                      <a:ext uri="{FF2B5EF4-FFF2-40B4-BE49-F238E27FC236}">
                        <a16:creationId xmlns:a16="http://schemas.microsoft.com/office/drawing/2014/main" id="{5445C725-882B-997D-2FFB-4399ACB689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8421" t="53404" r="46667" b="38916"/>
                  <a:stretch/>
                </p:blipFill>
                <p:spPr>
                  <a:xfrm>
                    <a:off x="5054784" y="5396444"/>
                    <a:ext cx="792278" cy="40970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圖片 24">
                  <a:extLst>
                    <a:ext uri="{FF2B5EF4-FFF2-40B4-BE49-F238E27FC236}">
                      <a16:creationId xmlns:a16="http://schemas.microsoft.com/office/drawing/2014/main" id="{076E7641-C3EF-BDFC-9FE4-EC11CFE818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06257" y="1940560"/>
                  <a:ext cx="595397" cy="1386840"/>
                </a:xfrm>
                <a:prstGeom prst="rect">
                  <a:avLst/>
                </a:prstGeom>
              </p:spPr>
            </p:pic>
          </p:grpSp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25CF70F0-DCDC-1CD8-5163-3149639197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7345" t="31937" r="45313" b="65254"/>
              <a:stretch/>
            </p:blipFill>
            <p:spPr>
              <a:xfrm>
                <a:off x="4344772" y="1938335"/>
                <a:ext cx="921362" cy="149840"/>
              </a:xfrm>
              <a:prstGeom prst="rect">
                <a:avLst/>
              </a:prstGeom>
            </p:spPr>
          </p:pic>
        </p:grp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1E0914ED-D5A8-314D-2A3A-CA343E4B0E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345" t="30677" r="45313" b="65254"/>
            <a:stretch/>
          </p:blipFill>
          <p:spPr>
            <a:xfrm>
              <a:off x="5094720" y="1744610"/>
              <a:ext cx="921362" cy="21708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617FE8E5-24E0-4258-B179-748FC8F1B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4924" t="21365" r="47095" b="75589"/>
            <a:stretch/>
          </p:blipFill>
          <p:spPr>
            <a:xfrm>
              <a:off x="5736363" y="1732967"/>
              <a:ext cx="424002" cy="162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62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9"/>
          <p:cNvSpPr/>
          <p:nvPr/>
        </p:nvSpPr>
        <p:spPr>
          <a:xfrm>
            <a:off x="9804050" y="0"/>
            <a:ext cx="2493616" cy="2493616"/>
          </a:xfrm>
          <a:prstGeom prst="ellipse">
            <a:avLst/>
          </a:prstGeom>
          <a:gradFill>
            <a:gsLst>
              <a:gs pos="0">
                <a:srgbClr val="EFD6B1"/>
              </a:gs>
              <a:gs pos="35526">
                <a:srgbClr val="FFC000">
                  <a:alpha val="58823"/>
                </a:srgbClr>
              </a:gs>
              <a:gs pos="72000">
                <a:srgbClr val="E8C38A">
                  <a:alpha val="44705"/>
                </a:srgbClr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5" name="Google Shape;455;p19"/>
          <p:cNvSpPr/>
          <p:nvPr/>
        </p:nvSpPr>
        <p:spPr>
          <a:xfrm>
            <a:off x="9049460" y="314228"/>
            <a:ext cx="1171318" cy="1171318"/>
          </a:xfrm>
          <a:prstGeom prst="ellipse">
            <a:avLst/>
          </a:prstGeom>
          <a:gradFill>
            <a:gsLst>
              <a:gs pos="0">
                <a:srgbClr val="92D050">
                  <a:alpha val="23921"/>
                </a:srgbClr>
              </a:gs>
              <a:gs pos="100000">
                <a:srgbClr val="B7B7B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6" name="Google Shape;456;p19"/>
          <p:cNvSpPr/>
          <p:nvPr/>
        </p:nvSpPr>
        <p:spPr>
          <a:xfrm>
            <a:off x="10610115" y="1864919"/>
            <a:ext cx="1687551" cy="1687551"/>
          </a:xfrm>
          <a:prstGeom prst="ellipse">
            <a:avLst/>
          </a:prstGeom>
          <a:gradFill>
            <a:gsLst>
              <a:gs pos="0">
                <a:srgbClr val="85C7FF"/>
              </a:gs>
              <a:gs pos="100000">
                <a:srgbClr val="DBEB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7" name="Google Shape;457;p19"/>
          <p:cNvSpPr/>
          <p:nvPr/>
        </p:nvSpPr>
        <p:spPr>
          <a:xfrm rot="10800000" flipH="1">
            <a:off x="10000986" y="4514585"/>
            <a:ext cx="2553227" cy="2553227"/>
          </a:xfrm>
          <a:prstGeom prst="ellipse">
            <a:avLst/>
          </a:prstGeom>
          <a:solidFill>
            <a:srgbClr val="BA764F">
              <a:alpha val="47843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8" name="Google Shape;458;p19"/>
          <p:cNvSpPr/>
          <p:nvPr/>
        </p:nvSpPr>
        <p:spPr>
          <a:xfrm>
            <a:off x="9087033" y="5399828"/>
            <a:ext cx="1353486" cy="1353486"/>
          </a:xfrm>
          <a:prstGeom prst="ellipse">
            <a:avLst/>
          </a:prstGeom>
          <a:gradFill>
            <a:gsLst>
              <a:gs pos="0">
                <a:srgbClr val="85C7FF">
                  <a:alpha val="0"/>
                </a:srgbClr>
              </a:gs>
              <a:gs pos="50000">
                <a:srgbClr val="B5DAFF">
                  <a:alpha val="65882"/>
                </a:srgbClr>
              </a:gs>
              <a:gs pos="100000">
                <a:srgbClr val="DBEBFF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8E13D092-EA3C-C362-71A2-302F0480E2AD}"/>
              </a:ext>
            </a:extLst>
          </p:cNvPr>
          <p:cNvGrpSpPr/>
          <p:nvPr/>
        </p:nvGrpSpPr>
        <p:grpSpPr>
          <a:xfrm>
            <a:off x="2910535" y="761660"/>
            <a:ext cx="5312817" cy="5334680"/>
            <a:chOff x="2871476" y="592886"/>
            <a:chExt cx="5312817" cy="5334680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1B6EF9D0-EAE1-DDB9-8411-A8A6A828AA99}"/>
                </a:ext>
              </a:extLst>
            </p:cNvPr>
            <p:cNvGrpSpPr/>
            <p:nvPr/>
          </p:nvGrpSpPr>
          <p:grpSpPr>
            <a:xfrm>
              <a:off x="2871476" y="592886"/>
              <a:ext cx="5312817" cy="5334680"/>
              <a:chOff x="2600523" y="957686"/>
              <a:chExt cx="5312817" cy="5334680"/>
            </a:xfrm>
          </p:grpSpPr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CAE4E4A8-FEFB-96AE-2A2E-E0808EDB9168}"/>
                  </a:ext>
                </a:extLst>
              </p:cNvPr>
              <p:cNvGrpSpPr/>
              <p:nvPr/>
            </p:nvGrpSpPr>
            <p:grpSpPr>
              <a:xfrm>
                <a:off x="2600523" y="957686"/>
                <a:ext cx="5312817" cy="5334680"/>
                <a:chOff x="2775465" y="624423"/>
                <a:chExt cx="5312817" cy="5334680"/>
              </a:xfrm>
            </p:grpSpPr>
            <p:grpSp>
              <p:nvGrpSpPr>
                <p:cNvPr id="7" name="群組 6">
                  <a:extLst>
                    <a:ext uri="{FF2B5EF4-FFF2-40B4-BE49-F238E27FC236}">
                      <a16:creationId xmlns:a16="http://schemas.microsoft.com/office/drawing/2014/main" id="{C5AC3D47-A1DC-A7F7-370C-53FDCC850534}"/>
                    </a:ext>
                  </a:extLst>
                </p:cNvPr>
                <p:cNvGrpSpPr/>
                <p:nvPr/>
              </p:nvGrpSpPr>
              <p:grpSpPr>
                <a:xfrm>
                  <a:off x="2775465" y="624423"/>
                  <a:ext cx="5312817" cy="5334680"/>
                  <a:chOff x="2775465" y="624423"/>
                  <a:chExt cx="5312817" cy="5334680"/>
                </a:xfrm>
              </p:grpSpPr>
              <p:pic>
                <p:nvPicPr>
                  <p:cNvPr id="10" name="圖片 9">
                    <a:extLst>
                      <a:ext uri="{FF2B5EF4-FFF2-40B4-BE49-F238E27FC236}">
                        <a16:creationId xmlns:a16="http://schemas.microsoft.com/office/drawing/2014/main" id="{17FBE4F8-117B-3CF1-77DF-A5F6F41AE3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775465" y="624423"/>
                    <a:ext cx="5312817" cy="5334680"/>
                  </a:xfrm>
                  <a:prstGeom prst="rect">
                    <a:avLst/>
                  </a:prstGeom>
                </p:spPr>
              </p:pic>
              <p:pic>
                <p:nvPicPr>
                  <p:cNvPr id="11" name="圖片 10">
                    <a:extLst>
                      <a:ext uri="{FF2B5EF4-FFF2-40B4-BE49-F238E27FC236}">
                        <a16:creationId xmlns:a16="http://schemas.microsoft.com/office/drawing/2014/main" id="{75FBC208-D8AB-54E2-E53C-981503184E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345" t="31937" r="47743" b="39630"/>
                  <a:stretch/>
                </p:blipFill>
                <p:spPr>
                  <a:xfrm>
                    <a:off x="4038024" y="2328234"/>
                    <a:ext cx="792278" cy="1516820"/>
                  </a:xfrm>
                  <a:prstGeom prst="rect">
                    <a:avLst/>
                  </a:prstGeom>
                </p:spPr>
              </p:pic>
              <p:pic>
                <p:nvPicPr>
                  <p:cNvPr id="12" name="圖片 11">
                    <a:extLst>
                      <a:ext uri="{FF2B5EF4-FFF2-40B4-BE49-F238E27FC236}">
                        <a16:creationId xmlns:a16="http://schemas.microsoft.com/office/drawing/2014/main" id="{28DC4E29-677F-A561-3B8A-96FF4DF55E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345" t="31937" r="47743" b="39630"/>
                  <a:stretch/>
                </p:blipFill>
                <p:spPr>
                  <a:xfrm>
                    <a:off x="4759361" y="2089020"/>
                    <a:ext cx="792278" cy="1516820"/>
                  </a:xfrm>
                  <a:prstGeom prst="rect">
                    <a:avLst/>
                  </a:prstGeom>
                </p:spPr>
              </p:pic>
              <p:pic>
                <p:nvPicPr>
                  <p:cNvPr id="13" name="圖片 12">
                    <a:extLst>
                      <a:ext uri="{FF2B5EF4-FFF2-40B4-BE49-F238E27FC236}">
                        <a16:creationId xmlns:a16="http://schemas.microsoft.com/office/drawing/2014/main" id="{E346C2F7-6A86-476C-7F5C-29587FA1AD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345" t="31937" r="45313" b="39630"/>
                  <a:stretch/>
                </p:blipFill>
                <p:spPr>
                  <a:xfrm>
                    <a:off x="5238174" y="2331409"/>
                    <a:ext cx="921362" cy="1516820"/>
                  </a:xfrm>
                  <a:prstGeom prst="rect">
                    <a:avLst/>
                  </a:prstGeom>
                </p:spPr>
              </p:pic>
              <p:pic>
                <p:nvPicPr>
                  <p:cNvPr id="14" name="圖片 13">
                    <a:extLst>
                      <a:ext uri="{FF2B5EF4-FFF2-40B4-BE49-F238E27FC236}">
                        <a16:creationId xmlns:a16="http://schemas.microsoft.com/office/drawing/2014/main" id="{FFD95147-BC9D-637C-8C98-85D4144D10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345" t="31937" r="46927" b="39630"/>
                  <a:stretch/>
                </p:blipFill>
                <p:spPr>
                  <a:xfrm>
                    <a:off x="2834649" y="3050463"/>
                    <a:ext cx="835651" cy="1516820"/>
                  </a:xfrm>
                  <a:prstGeom prst="rect">
                    <a:avLst/>
                  </a:prstGeom>
                </p:spPr>
              </p:pic>
              <p:pic>
                <p:nvPicPr>
                  <p:cNvPr id="15" name="圖片 14">
                    <a:extLst>
                      <a:ext uri="{FF2B5EF4-FFF2-40B4-BE49-F238E27FC236}">
                        <a16:creationId xmlns:a16="http://schemas.microsoft.com/office/drawing/2014/main" id="{87B13E1C-2265-8933-5F9D-112ACF6DFC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8421" t="53404" r="46667" b="38916"/>
                  <a:stretch/>
                </p:blipFill>
                <p:spPr>
                  <a:xfrm>
                    <a:off x="5054784" y="5396444"/>
                    <a:ext cx="792278" cy="40970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" name="圖片 7">
                  <a:extLst>
                    <a:ext uri="{FF2B5EF4-FFF2-40B4-BE49-F238E27FC236}">
                      <a16:creationId xmlns:a16="http://schemas.microsoft.com/office/drawing/2014/main" id="{A880D88E-F046-5071-51C7-14405E3594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06257" y="1940560"/>
                  <a:ext cx="595397" cy="1386840"/>
                </a:xfrm>
                <a:prstGeom prst="rect">
                  <a:avLst/>
                </a:prstGeom>
              </p:spPr>
            </p:pic>
          </p:grpSp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2D409AFC-6590-59B7-5F6E-EF79A766ED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345" t="31937" r="45313" b="65254"/>
              <a:stretch/>
            </p:blipFill>
            <p:spPr>
              <a:xfrm>
                <a:off x="4344772" y="1938335"/>
                <a:ext cx="921362" cy="149840"/>
              </a:xfrm>
              <a:prstGeom prst="rect">
                <a:avLst/>
              </a:prstGeom>
            </p:spPr>
          </p:pic>
        </p:grpSp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726930E1-F0D3-8998-CDB4-4F988A62BC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345" t="30677" r="45313" b="65254"/>
            <a:stretch/>
          </p:blipFill>
          <p:spPr>
            <a:xfrm>
              <a:off x="5094720" y="1744610"/>
              <a:ext cx="921362" cy="21708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620C3B69-F3D5-4F05-DDED-F4CCB82DA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924" t="21365" r="47095" b="75589"/>
            <a:stretch/>
          </p:blipFill>
          <p:spPr>
            <a:xfrm>
              <a:off x="5736363" y="1732967"/>
              <a:ext cx="424002" cy="162518"/>
            </a:xfrm>
            <a:prstGeom prst="rect">
              <a:avLst/>
            </a:prstGeom>
          </p:spPr>
        </p:pic>
      </p:grpSp>
      <p:sp>
        <p:nvSpPr>
          <p:cNvPr id="459" name="Google Shape;459;p19"/>
          <p:cNvSpPr/>
          <p:nvPr/>
        </p:nvSpPr>
        <p:spPr>
          <a:xfrm>
            <a:off x="-362839" y="5399828"/>
            <a:ext cx="2118731" cy="2118731"/>
          </a:xfrm>
          <a:prstGeom prst="ellipse">
            <a:avLst/>
          </a:prstGeom>
          <a:noFill/>
          <a:ln w="15875" cap="flat" cmpd="sng">
            <a:solidFill>
              <a:srgbClr val="2276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64" name="Google Shape;464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66349" y="1001128"/>
            <a:ext cx="1554480" cy="11639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39;p18">
            <a:extLst>
              <a:ext uri="{FF2B5EF4-FFF2-40B4-BE49-F238E27FC236}">
                <a16:creationId xmlns:a16="http://schemas.microsoft.com/office/drawing/2014/main" id="{69714BC2-DDF7-1581-39F1-08FB8BF9E9AA}"/>
              </a:ext>
            </a:extLst>
          </p:cNvPr>
          <p:cNvSpPr txBox="1"/>
          <p:nvPr/>
        </p:nvSpPr>
        <p:spPr>
          <a:xfrm>
            <a:off x="596722" y="448525"/>
            <a:ext cx="295465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b="1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接線圖</a:t>
            </a:r>
            <a:endParaRPr sz="5400" b="1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" name="image3.png">
            <a:extLst>
              <a:ext uri="{FF2B5EF4-FFF2-40B4-BE49-F238E27FC236}">
                <a16:creationId xmlns:a16="http://schemas.microsoft.com/office/drawing/2014/main" id="{CB10BDDD-7FB4-72EC-AACA-B6B6854752F0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000" b="80000" l="9778" r="89778">
                        <a14:foregroundMark x1="24855" y1="79439" x2="22667" y2="79111"/>
                        <a14:foregroundMark x1="25633" y1="79556" x2="25346" y2="79513"/>
                        <a14:foregroundMark x1="27451" y1="79829" x2="25633" y2="79556"/>
                        <a14:foregroundMark x1="32000" y1="74222" x2="32000" y2="74222"/>
                        <a14:foregroundMark x1="9778" y1="45778" x2="9778" y2="45778"/>
                        <a14:backgroundMark x1="67556" y1="41333" x2="75556" y2="68889"/>
                        <a14:backgroundMark x1="66222" y1="53778" x2="86222" y2="74222"/>
                        <a14:backgroundMark x1="58667" y1="61333" x2="51111" y2="59556"/>
                        <a14:backgroundMark x1="52889" y1="55111" x2="52889" y2="55111"/>
                        <a14:backgroundMark x1="51556" y1="56000" x2="51556" y2="56000"/>
                        <a14:backgroundMark x1="52444" y1="56000" x2="53778" y2="56444"/>
                        <a14:backgroundMark x1="29333" y1="79111" x2="29333" y2="79111"/>
                        <a14:backgroundMark x1="29333" y1="80889" x2="29333" y2="80889"/>
                        <a14:backgroundMark x1="28444" y1="81333" x2="28444" y2="81333"/>
                        <a14:backgroundMark x1="31111" y1="79556" x2="30667" y2="80000"/>
                        <a14:backgroundMark x1="27556" y1="80000" x2="27556" y2="80000"/>
                        <a14:backgroundMark x1="28444" y1="79111" x2="31111" y2="80889"/>
                        <a14:backgroundMark x1="27556" y1="80000" x2="27556" y2="83111"/>
                        <a14:backgroundMark x1="27556" y1="79556" x2="27556" y2="79556"/>
                        <a14:backgroundMark x1="26667" y1="80444" x2="26667" y2="80444"/>
                        <a14:backgroundMark x1="26222" y1="79111" x2="26222" y2="79111"/>
                        <a14:backgroundMark x1="27556" y1="80000" x2="27556" y2="80000"/>
                        <a14:backgroundMark x1="26667" y1="80444" x2="27111" y2="80889"/>
                        <a14:backgroundMark x1="26667" y1="80444" x2="26667" y2="80444"/>
                        <a14:backgroundMark x1="26222" y1="80889" x2="25778" y2="80889"/>
                      </a14:backgroundRemoval>
                    </a14:imgEffect>
                  </a14:imgLayer>
                </a14:imgProps>
              </a:ext>
            </a:extLst>
          </a:blip>
          <a:srcRect l="2667" t="26370" b="14667"/>
          <a:stretch>
            <a:fillRect/>
          </a:stretch>
        </p:blipFill>
        <p:spPr>
          <a:xfrm>
            <a:off x="2347266" y="3435483"/>
            <a:ext cx="1652860" cy="1000561"/>
          </a:xfrm>
          <a:prstGeom prst="rect">
            <a:avLst/>
          </a:prstGeom>
          <a:ln/>
        </p:spPr>
      </p:pic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E0BB7161-C44E-C293-CB72-B774227B403B}"/>
              </a:ext>
            </a:extLst>
          </p:cNvPr>
          <p:cNvSpPr/>
          <p:nvPr/>
        </p:nvSpPr>
        <p:spPr>
          <a:xfrm>
            <a:off x="5021817" y="1421580"/>
            <a:ext cx="678736" cy="525729"/>
          </a:xfrm>
          <a:custGeom>
            <a:avLst/>
            <a:gdLst>
              <a:gd name="connsiteX0" fmla="*/ 0 w 2220685"/>
              <a:gd name="connsiteY0" fmla="*/ 1204055 h 1204055"/>
              <a:gd name="connsiteX1" fmla="*/ 261257 w 2220685"/>
              <a:gd name="connsiteY1" fmla="*/ 2272 h 1204055"/>
              <a:gd name="connsiteX2" fmla="*/ 1010194 w 2220685"/>
              <a:gd name="connsiteY2" fmla="*/ 881838 h 1204055"/>
              <a:gd name="connsiteX3" fmla="*/ 1602377 w 2220685"/>
              <a:gd name="connsiteY3" fmla="*/ 106775 h 1204055"/>
              <a:gd name="connsiteX4" fmla="*/ 2220685 w 2220685"/>
              <a:gd name="connsiteY4" fmla="*/ 1169221 h 120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0685" h="1204055">
                <a:moveTo>
                  <a:pt x="0" y="1204055"/>
                </a:moveTo>
                <a:cubicBezTo>
                  <a:pt x="46445" y="630015"/>
                  <a:pt x="92891" y="55975"/>
                  <a:pt x="261257" y="2272"/>
                </a:cubicBezTo>
                <a:cubicBezTo>
                  <a:pt x="429623" y="-51431"/>
                  <a:pt x="786674" y="864421"/>
                  <a:pt x="1010194" y="881838"/>
                </a:cubicBezTo>
                <a:cubicBezTo>
                  <a:pt x="1233714" y="899255"/>
                  <a:pt x="1400628" y="58878"/>
                  <a:pt x="1602377" y="106775"/>
                </a:cubicBezTo>
                <a:cubicBezTo>
                  <a:pt x="1804126" y="154672"/>
                  <a:pt x="2103119" y="913770"/>
                  <a:pt x="2220685" y="1169221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C4498EE5-257A-9AED-47A2-87A23C2A7F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7347" y="1944262"/>
            <a:ext cx="744265" cy="359902"/>
          </a:xfrm>
          <a:prstGeom prst="rect">
            <a:avLst/>
          </a:prstGeom>
        </p:spPr>
      </p:pic>
      <p:pic>
        <p:nvPicPr>
          <p:cNvPr id="1026" name="Picture 2" descr="FUJITSU RY-5W-K - Relay: electromagnetic">
            <a:extLst>
              <a:ext uri="{FF2B5EF4-FFF2-40B4-BE49-F238E27FC236}">
                <a16:creationId xmlns:a16="http://schemas.microsoft.com/office/drawing/2014/main" id="{BA738CCA-E786-9755-C24B-5DC6A1B08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67" b="96875" l="10000" r="90000">
                        <a14:foregroundMark x1="59219" y1="7917" x2="59219" y2="7917"/>
                        <a14:foregroundMark x1="57656" y1="4167" x2="57656" y2="4167"/>
                        <a14:foregroundMark x1="42813" y1="92917" x2="42813" y2="92917"/>
                        <a14:foregroundMark x1="42813" y1="96875" x2="42813" y2="9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962" y="2499844"/>
            <a:ext cx="1247519" cy="93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Google Shape;398;p15">
            <a:extLst>
              <a:ext uri="{FF2B5EF4-FFF2-40B4-BE49-F238E27FC236}">
                <a16:creationId xmlns:a16="http://schemas.microsoft.com/office/drawing/2014/main" id="{C69AB88A-E9D2-934A-14BE-3FDC95E1AEF4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965372" y="5358552"/>
            <a:ext cx="1389063" cy="139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浩洋電子】3號電池盒AA電池盒4號電池盒AAA電池盒3入串聯| 露天市集| 全台最大的網路購物市集">
            <a:extLst>
              <a:ext uri="{FF2B5EF4-FFF2-40B4-BE49-F238E27FC236}">
                <a16:creationId xmlns:a16="http://schemas.microsoft.com/office/drawing/2014/main" id="{D0AB5447-DC2E-70F8-1B5F-D79750C63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9655" r="86894">
                        <a14:backgroundMark x1="72902" y1="52125" x2="72902" y2="52125"/>
                        <a14:backgroundMark x1="80330" y1="48875" x2="80330" y2="48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51"/>
          <a:stretch/>
        </p:blipFill>
        <p:spPr bwMode="auto">
          <a:xfrm>
            <a:off x="2029943" y="2013138"/>
            <a:ext cx="1433280" cy="163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296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0"/>
          <p:cNvSpPr/>
          <p:nvPr/>
        </p:nvSpPr>
        <p:spPr>
          <a:xfrm rot="10800000" flipH="1">
            <a:off x="8210550" y="1291648"/>
            <a:ext cx="2362201" cy="2362201"/>
          </a:xfrm>
          <a:prstGeom prst="ellipse">
            <a:avLst/>
          </a:prstGeom>
          <a:solidFill>
            <a:srgbClr val="8BB6CB">
              <a:alpha val="57647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99" name="Google Shape;499;p20"/>
          <p:cNvSpPr/>
          <p:nvPr/>
        </p:nvSpPr>
        <p:spPr>
          <a:xfrm>
            <a:off x="-57151" y="-1"/>
            <a:ext cx="2362201" cy="2362201"/>
          </a:xfrm>
          <a:prstGeom prst="ellipse">
            <a:avLst/>
          </a:prstGeom>
          <a:solidFill>
            <a:srgbClr val="D9D5CA">
              <a:alpha val="86666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0" name="Google Shape;500;p20"/>
          <p:cNvSpPr/>
          <p:nvPr/>
        </p:nvSpPr>
        <p:spPr>
          <a:xfrm>
            <a:off x="2432685" y="1291648"/>
            <a:ext cx="1266289" cy="1266289"/>
          </a:xfrm>
          <a:prstGeom prst="ellipse">
            <a:avLst/>
          </a:prstGeom>
          <a:solidFill>
            <a:srgbClr val="2E4A4E">
              <a:alpha val="47843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1" name="Google Shape;501;p20"/>
          <p:cNvSpPr/>
          <p:nvPr/>
        </p:nvSpPr>
        <p:spPr>
          <a:xfrm>
            <a:off x="742951" y="1805939"/>
            <a:ext cx="1562101" cy="1562101"/>
          </a:xfrm>
          <a:prstGeom prst="ellipse">
            <a:avLst/>
          </a:prstGeom>
          <a:solidFill>
            <a:srgbClr val="C5A086">
              <a:alpha val="76862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2" name="Google Shape;502;p20"/>
          <p:cNvSpPr/>
          <p:nvPr/>
        </p:nvSpPr>
        <p:spPr>
          <a:xfrm rot="10800000" flipH="1">
            <a:off x="2745313" y="621445"/>
            <a:ext cx="491077" cy="491075"/>
          </a:xfrm>
          <a:prstGeom prst="ellipse">
            <a:avLst/>
          </a:prstGeom>
          <a:solidFill>
            <a:srgbClr val="BA764F">
              <a:alpha val="82745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3" name="Google Shape;503;p20"/>
          <p:cNvSpPr/>
          <p:nvPr/>
        </p:nvSpPr>
        <p:spPr>
          <a:xfrm rot="10800000" flipH="1">
            <a:off x="578740" y="1805940"/>
            <a:ext cx="4410078" cy="4410078"/>
          </a:xfrm>
          <a:prstGeom prst="ellipse">
            <a:avLst/>
          </a:prstGeom>
          <a:solidFill>
            <a:srgbClr val="BA764F">
              <a:alpha val="47843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4" name="Google Shape;504;p20"/>
          <p:cNvSpPr/>
          <p:nvPr/>
        </p:nvSpPr>
        <p:spPr>
          <a:xfrm>
            <a:off x="100965" y="2225039"/>
            <a:ext cx="603888" cy="603887"/>
          </a:xfrm>
          <a:prstGeom prst="ellipse">
            <a:avLst/>
          </a:prstGeom>
          <a:solidFill>
            <a:srgbClr val="BFBFBF">
              <a:alpha val="47843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5" name="Google Shape;505;p20"/>
          <p:cNvSpPr/>
          <p:nvPr/>
        </p:nvSpPr>
        <p:spPr>
          <a:xfrm>
            <a:off x="5100828" y="5487994"/>
            <a:ext cx="417507" cy="417507"/>
          </a:xfrm>
          <a:prstGeom prst="ellipse">
            <a:avLst/>
          </a:prstGeom>
          <a:solidFill>
            <a:srgbClr val="2E4A4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6" name="Google Shape;506;p20"/>
          <p:cNvSpPr/>
          <p:nvPr/>
        </p:nvSpPr>
        <p:spPr>
          <a:xfrm>
            <a:off x="8844915" y="4939031"/>
            <a:ext cx="1092837" cy="1092837"/>
          </a:xfrm>
          <a:prstGeom prst="ellipse">
            <a:avLst/>
          </a:prstGeom>
          <a:solidFill>
            <a:srgbClr val="8BB6CB">
              <a:alpha val="86666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7" name="Google Shape;507;p20"/>
          <p:cNvSpPr/>
          <p:nvPr/>
        </p:nvSpPr>
        <p:spPr>
          <a:xfrm>
            <a:off x="-1132206" y="1291589"/>
            <a:ext cx="2673354" cy="2673351"/>
          </a:xfrm>
          <a:prstGeom prst="ellipse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8" name="Google Shape;508;p20"/>
          <p:cNvSpPr/>
          <p:nvPr/>
        </p:nvSpPr>
        <p:spPr>
          <a:xfrm>
            <a:off x="9514206" y="5157472"/>
            <a:ext cx="880747" cy="880747"/>
          </a:xfrm>
          <a:prstGeom prst="ellipse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9" name="Google Shape;509;p20"/>
          <p:cNvSpPr/>
          <p:nvPr/>
        </p:nvSpPr>
        <p:spPr>
          <a:xfrm>
            <a:off x="4232055" y="1981398"/>
            <a:ext cx="3727890" cy="21798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033" y="15143"/>
                </a:moveTo>
                <a:lnTo>
                  <a:pt x="11033" y="17520"/>
                </a:lnTo>
                <a:lnTo>
                  <a:pt x="11821" y="17520"/>
                </a:lnTo>
                <a:cubicBezTo>
                  <a:pt x="12020" y="17513"/>
                  <a:pt x="12184" y="17398"/>
                  <a:pt x="12315" y="17178"/>
                </a:cubicBezTo>
                <a:cubicBezTo>
                  <a:pt x="12446" y="16957"/>
                  <a:pt x="12514" y="16677"/>
                  <a:pt x="12519" y="16337"/>
                </a:cubicBezTo>
                <a:cubicBezTo>
                  <a:pt x="12514" y="15998"/>
                  <a:pt x="12446" y="15716"/>
                  <a:pt x="12315" y="15492"/>
                </a:cubicBezTo>
                <a:cubicBezTo>
                  <a:pt x="12184" y="15268"/>
                  <a:pt x="12020" y="15152"/>
                  <a:pt x="11821" y="15143"/>
                </a:cubicBezTo>
                <a:close/>
                <a:moveTo>
                  <a:pt x="4684" y="13319"/>
                </a:moveTo>
                <a:lnTo>
                  <a:pt x="5956" y="13319"/>
                </a:lnTo>
                <a:lnTo>
                  <a:pt x="5956" y="16267"/>
                </a:lnTo>
                <a:lnTo>
                  <a:pt x="7493" y="16267"/>
                </a:lnTo>
                <a:lnTo>
                  <a:pt x="7493" y="13319"/>
                </a:lnTo>
                <a:lnTo>
                  <a:pt x="8765" y="13319"/>
                </a:lnTo>
                <a:lnTo>
                  <a:pt x="8765" y="21600"/>
                </a:lnTo>
                <a:lnTo>
                  <a:pt x="7493" y="21600"/>
                </a:lnTo>
                <a:lnTo>
                  <a:pt x="7493" y="18442"/>
                </a:lnTo>
                <a:lnTo>
                  <a:pt x="5956" y="18442"/>
                </a:lnTo>
                <a:lnTo>
                  <a:pt x="5956" y="21600"/>
                </a:lnTo>
                <a:lnTo>
                  <a:pt x="4684" y="21600"/>
                </a:lnTo>
                <a:close/>
                <a:moveTo>
                  <a:pt x="18592" y="13308"/>
                </a:moveTo>
                <a:lnTo>
                  <a:pt x="21600" y="13308"/>
                </a:lnTo>
                <a:lnTo>
                  <a:pt x="21600" y="15107"/>
                </a:lnTo>
                <a:lnTo>
                  <a:pt x="19863" y="15107"/>
                </a:lnTo>
                <a:lnTo>
                  <a:pt x="19863" y="16466"/>
                </a:lnTo>
                <a:lnTo>
                  <a:pt x="21400" y="16466"/>
                </a:lnTo>
                <a:lnTo>
                  <a:pt x="21400" y="18298"/>
                </a:lnTo>
                <a:lnTo>
                  <a:pt x="19863" y="18298"/>
                </a:lnTo>
                <a:lnTo>
                  <a:pt x="19863" y="19823"/>
                </a:lnTo>
                <a:lnTo>
                  <a:pt x="21600" y="19823"/>
                </a:lnTo>
                <a:lnTo>
                  <a:pt x="21600" y="21600"/>
                </a:lnTo>
                <a:lnTo>
                  <a:pt x="18592" y="21600"/>
                </a:lnTo>
                <a:close/>
                <a:moveTo>
                  <a:pt x="14673" y="13308"/>
                </a:moveTo>
                <a:lnTo>
                  <a:pt x="17682" y="13308"/>
                </a:lnTo>
                <a:lnTo>
                  <a:pt x="17682" y="15107"/>
                </a:lnTo>
                <a:lnTo>
                  <a:pt x="15945" y="15107"/>
                </a:lnTo>
                <a:lnTo>
                  <a:pt x="15945" y="16466"/>
                </a:lnTo>
                <a:lnTo>
                  <a:pt x="17481" y="16466"/>
                </a:lnTo>
                <a:lnTo>
                  <a:pt x="17481" y="18298"/>
                </a:lnTo>
                <a:lnTo>
                  <a:pt x="15945" y="18298"/>
                </a:lnTo>
                <a:lnTo>
                  <a:pt x="15945" y="19823"/>
                </a:lnTo>
                <a:lnTo>
                  <a:pt x="17682" y="19823"/>
                </a:lnTo>
                <a:lnTo>
                  <a:pt x="17682" y="21600"/>
                </a:lnTo>
                <a:lnTo>
                  <a:pt x="14673" y="21600"/>
                </a:lnTo>
                <a:close/>
                <a:moveTo>
                  <a:pt x="9761" y="13308"/>
                </a:moveTo>
                <a:lnTo>
                  <a:pt x="11802" y="13308"/>
                </a:lnTo>
                <a:cubicBezTo>
                  <a:pt x="12133" y="13315"/>
                  <a:pt x="12432" y="13454"/>
                  <a:pt x="12700" y="13726"/>
                </a:cubicBezTo>
                <a:cubicBezTo>
                  <a:pt x="12968" y="13998"/>
                  <a:pt x="13181" y="14363"/>
                  <a:pt x="13340" y="14822"/>
                </a:cubicBezTo>
                <a:cubicBezTo>
                  <a:pt x="13498" y="15280"/>
                  <a:pt x="13579" y="15793"/>
                  <a:pt x="13583" y="16360"/>
                </a:cubicBezTo>
                <a:cubicBezTo>
                  <a:pt x="13581" y="16805"/>
                  <a:pt x="13529" y="17219"/>
                  <a:pt x="13427" y="17601"/>
                </a:cubicBezTo>
                <a:cubicBezTo>
                  <a:pt x="13325" y="17982"/>
                  <a:pt x="13185" y="18313"/>
                  <a:pt x="13009" y="18593"/>
                </a:cubicBezTo>
                <a:lnTo>
                  <a:pt x="14035" y="21600"/>
                </a:lnTo>
                <a:lnTo>
                  <a:pt x="12570" y="21600"/>
                </a:lnTo>
                <a:lnTo>
                  <a:pt x="11821" y="19400"/>
                </a:lnTo>
                <a:lnTo>
                  <a:pt x="11033" y="19400"/>
                </a:lnTo>
                <a:lnTo>
                  <a:pt x="11033" y="21600"/>
                </a:lnTo>
                <a:lnTo>
                  <a:pt x="9761" y="21600"/>
                </a:lnTo>
                <a:close/>
                <a:moveTo>
                  <a:pt x="0" y="13308"/>
                </a:moveTo>
                <a:lnTo>
                  <a:pt x="3815" y="13308"/>
                </a:lnTo>
                <a:lnTo>
                  <a:pt x="3815" y="15471"/>
                </a:lnTo>
                <a:lnTo>
                  <a:pt x="2530" y="15471"/>
                </a:lnTo>
                <a:lnTo>
                  <a:pt x="2530" y="21600"/>
                </a:lnTo>
                <a:lnTo>
                  <a:pt x="1259" y="21600"/>
                </a:lnTo>
                <a:lnTo>
                  <a:pt x="1259" y="15471"/>
                </a:lnTo>
                <a:lnTo>
                  <a:pt x="0" y="15471"/>
                </a:lnTo>
                <a:close/>
                <a:moveTo>
                  <a:pt x="6587" y="3554"/>
                </a:moveTo>
                <a:lnTo>
                  <a:pt x="6089" y="5380"/>
                </a:lnTo>
                <a:lnTo>
                  <a:pt x="7077" y="5380"/>
                </a:lnTo>
                <a:close/>
                <a:moveTo>
                  <a:pt x="11088" y="1835"/>
                </a:moveTo>
                <a:lnTo>
                  <a:pt x="11088" y="4212"/>
                </a:lnTo>
                <a:lnTo>
                  <a:pt x="11876" y="4212"/>
                </a:lnTo>
                <a:cubicBezTo>
                  <a:pt x="12075" y="4204"/>
                  <a:pt x="12240" y="4090"/>
                  <a:pt x="12370" y="3870"/>
                </a:cubicBezTo>
                <a:cubicBezTo>
                  <a:pt x="12501" y="3649"/>
                  <a:pt x="12569" y="3369"/>
                  <a:pt x="12574" y="3029"/>
                </a:cubicBezTo>
                <a:cubicBezTo>
                  <a:pt x="12569" y="2689"/>
                  <a:pt x="12501" y="2407"/>
                  <a:pt x="12370" y="2184"/>
                </a:cubicBezTo>
                <a:cubicBezTo>
                  <a:pt x="12240" y="1960"/>
                  <a:pt x="12075" y="1844"/>
                  <a:pt x="11876" y="1835"/>
                </a:cubicBezTo>
                <a:close/>
                <a:moveTo>
                  <a:pt x="1375" y="1832"/>
                </a:moveTo>
                <a:lnTo>
                  <a:pt x="1375" y="4218"/>
                </a:lnTo>
                <a:lnTo>
                  <a:pt x="2163" y="4218"/>
                </a:lnTo>
                <a:cubicBezTo>
                  <a:pt x="2361" y="4211"/>
                  <a:pt x="2526" y="4096"/>
                  <a:pt x="2657" y="3874"/>
                </a:cubicBezTo>
                <a:cubicBezTo>
                  <a:pt x="2788" y="3653"/>
                  <a:pt x="2856" y="3372"/>
                  <a:pt x="2861" y="3031"/>
                </a:cubicBezTo>
                <a:cubicBezTo>
                  <a:pt x="2856" y="2689"/>
                  <a:pt x="2788" y="2406"/>
                  <a:pt x="2657" y="2181"/>
                </a:cubicBezTo>
                <a:cubicBezTo>
                  <a:pt x="2526" y="1957"/>
                  <a:pt x="2361" y="1840"/>
                  <a:pt x="2163" y="1832"/>
                </a:cubicBezTo>
                <a:close/>
                <a:moveTo>
                  <a:pt x="14625" y="0"/>
                </a:moveTo>
                <a:lnTo>
                  <a:pt x="18441" y="0"/>
                </a:lnTo>
                <a:lnTo>
                  <a:pt x="18441" y="2163"/>
                </a:lnTo>
                <a:lnTo>
                  <a:pt x="17156" y="2163"/>
                </a:lnTo>
                <a:lnTo>
                  <a:pt x="17156" y="8292"/>
                </a:lnTo>
                <a:lnTo>
                  <a:pt x="15884" y="8292"/>
                </a:lnTo>
                <a:lnTo>
                  <a:pt x="15884" y="2163"/>
                </a:lnTo>
                <a:lnTo>
                  <a:pt x="14625" y="2163"/>
                </a:lnTo>
                <a:close/>
                <a:moveTo>
                  <a:pt x="9817" y="0"/>
                </a:moveTo>
                <a:lnTo>
                  <a:pt x="11857" y="0"/>
                </a:lnTo>
                <a:cubicBezTo>
                  <a:pt x="12188" y="7"/>
                  <a:pt x="12487" y="146"/>
                  <a:pt x="12755" y="418"/>
                </a:cubicBezTo>
                <a:cubicBezTo>
                  <a:pt x="13023" y="690"/>
                  <a:pt x="13236" y="1055"/>
                  <a:pt x="13395" y="1513"/>
                </a:cubicBezTo>
                <a:cubicBezTo>
                  <a:pt x="13553" y="1972"/>
                  <a:pt x="13635" y="2485"/>
                  <a:pt x="13638" y="3051"/>
                </a:cubicBezTo>
                <a:cubicBezTo>
                  <a:pt x="13636" y="3497"/>
                  <a:pt x="13584" y="3911"/>
                  <a:pt x="13482" y="4292"/>
                </a:cubicBezTo>
                <a:cubicBezTo>
                  <a:pt x="13380" y="4674"/>
                  <a:pt x="13241" y="5005"/>
                  <a:pt x="13064" y="5285"/>
                </a:cubicBezTo>
                <a:lnTo>
                  <a:pt x="14090" y="8292"/>
                </a:lnTo>
                <a:lnTo>
                  <a:pt x="12625" y="8292"/>
                </a:lnTo>
                <a:lnTo>
                  <a:pt x="11876" y="6092"/>
                </a:lnTo>
                <a:lnTo>
                  <a:pt x="11088" y="6092"/>
                </a:lnTo>
                <a:lnTo>
                  <a:pt x="11088" y="8292"/>
                </a:lnTo>
                <a:lnTo>
                  <a:pt x="9817" y="8292"/>
                </a:lnTo>
                <a:close/>
                <a:moveTo>
                  <a:pt x="6290" y="0"/>
                </a:moveTo>
                <a:lnTo>
                  <a:pt x="6864" y="0"/>
                </a:lnTo>
                <a:lnTo>
                  <a:pt x="9144" y="8303"/>
                </a:lnTo>
                <a:lnTo>
                  <a:pt x="7872" y="8303"/>
                </a:lnTo>
                <a:lnTo>
                  <a:pt x="7575" y="7218"/>
                </a:lnTo>
                <a:lnTo>
                  <a:pt x="5592" y="7218"/>
                </a:lnTo>
                <a:lnTo>
                  <a:pt x="5302" y="8303"/>
                </a:lnTo>
                <a:lnTo>
                  <a:pt x="4030" y="8303"/>
                </a:lnTo>
                <a:close/>
                <a:moveTo>
                  <a:pt x="103" y="0"/>
                </a:moveTo>
                <a:lnTo>
                  <a:pt x="2143" y="0"/>
                </a:lnTo>
                <a:cubicBezTo>
                  <a:pt x="2474" y="6"/>
                  <a:pt x="2774" y="146"/>
                  <a:pt x="3042" y="417"/>
                </a:cubicBezTo>
                <a:cubicBezTo>
                  <a:pt x="3309" y="689"/>
                  <a:pt x="3523" y="1054"/>
                  <a:pt x="3681" y="1513"/>
                </a:cubicBezTo>
                <a:cubicBezTo>
                  <a:pt x="3840" y="1971"/>
                  <a:pt x="3921" y="2485"/>
                  <a:pt x="3925" y="3053"/>
                </a:cubicBezTo>
                <a:cubicBezTo>
                  <a:pt x="3921" y="3617"/>
                  <a:pt x="3841" y="4128"/>
                  <a:pt x="3684" y="4585"/>
                </a:cubicBezTo>
                <a:cubicBezTo>
                  <a:pt x="3527" y="5042"/>
                  <a:pt x="3316" y="5406"/>
                  <a:pt x="3052" y="5678"/>
                </a:cubicBezTo>
                <a:cubicBezTo>
                  <a:pt x="2788" y="5949"/>
                  <a:pt x="2494" y="6088"/>
                  <a:pt x="2169" y="6094"/>
                </a:cubicBezTo>
                <a:lnTo>
                  <a:pt x="1375" y="6094"/>
                </a:lnTo>
                <a:lnTo>
                  <a:pt x="1375" y="8292"/>
                </a:lnTo>
                <a:lnTo>
                  <a:pt x="103" y="829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532;p22">
            <a:extLst>
              <a:ext uri="{FF2B5EF4-FFF2-40B4-BE49-F238E27FC236}">
                <a16:creationId xmlns:a16="http://schemas.microsoft.com/office/drawing/2014/main" id="{87A2A8B1-B3C1-4B91-509C-6A4593BDAF4F}"/>
              </a:ext>
            </a:extLst>
          </p:cNvPr>
          <p:cNvGrpSpPr/>
          <p:nvPr/>
        </p:nvGrpSpPr>
        <p:grpSpPr>
          <a:xfrm>
            <a:off x="281963" y="211435"/>
            <a:ext cx="1930369" cy="1661627"/>
            <a:chOff x="-1" y="-1"/>
            <a:chExt cx="1930367" cy="1661625"/>
          </a:xfrm>
        </p:grpSpPr>
        <p:sp>
          <p:nvSpPr>
            <p:cNvPr id="4" name="Google Shape;533;p22">
              <a:extLst>
                <a:ext uri="{FF2B5EF4-FFF2-40B4-BE49-F238E27FC236}">
                  <a16:creationId xmlns:a16="http://schemas.microsoft.com/office/drawing/2014/main" id="{DFD9A649-DDE5-E439-5D07-CB96F4253B7C}"/>
                </a:ext>
              </a:extLst>
            </p:cNvPr>
            <p:cNvSpPr/>
            <p:nvPr/>
          </p:nvSpPr>
          <p:spPr>
            <a:xfrm>
              <a:off x="326254" y="-1"/>
              <a:ext cx="1464764" cy="146476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" name="Google Shape;534;p22">
              <a:extLst>
                <a:ext uri="{FF2B5EF4-FFF2-40B4-BE49-F238E27FC236}">
                  <a16:creationId xmlns:a16="http://schemas.microsoft.com/office/drawing/2014/main" id="{3479C3B9-6C4F-D6D8-2776-B8B1F04FB2DF}"/>
                </a:ext>
              </a:extLst>
            </p:cNvPr>
            <p:cNvSpPr/>
            <p:nvPr/>
          </p:nvSpPr>
          <p:spPr>
            <a:xfrm>
              <a:off x="-1" y="499517"/>
              <a:ext cx="464810" cy="464809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" name="Google Shape;535;p22">
              <a:extLst>
                <a:ext uri="{FF2B5EF4-FFF2-40B4-BE49-F238E27FC236}">
                  <a16:creationId xmlns:a16="http://schemas.microsoft.com/office/drawing/2014/main" id="{F47B4C87-553B-992D-D813-0938785FD0CA}"/>
                </a:ext>
              </a:extLst>
            </p:cNvPr>
            <p:cNvSpPr/>
            <p:nvPr/>
          </p:nvSpPr>
          <p:spPr>
            <a:xfrm>
              <a:off x="232823" y="1428374"/>
              <a:ext cx="232405" cy="232405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" name="Google Shape;536;p22">
              <a:extLst>
                <a:ext uri="{FF2B5EF4-FFF2-40B4-BE49-F238E27FC236}">
                  <a16:creationId xmlns:a16="http://schemas.microsoft.com/office/drawing/2014/main" id="{06B21393-26DD-3B13-2C3F-DA4CFBC311B6}"/>
                </a:ext>
              </a:extLst>
            </p:cNvPr>
            <p:cNvSpPr/>
            <p:nvPr/>
          </p:nvSpPr>
          <p:spPr>
            <a:xfrm>
              <a:off x="1581757" y="1313015"/>
              <a:ext cx="348609" cy="348609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" name="Google Shape;537;p22">
              <a:extLst>
                <a:ext uri="{FF2B5EF4-FFF2-40B4-BE49-F238E27FC236}">
                  <a16:creationId xmlns:a16="http://schemas.microsoft.com/office/drawing/2014/main" id="{9C50ABA1-F16E-F621-50A6-FD2DB2910D92}"/>
                </a:ext>
              </a:extLst>
            </p:cNvPr>
            <p:cNvSpPr/>
            <p:nvPr/>
          </p:nvSpPr>
          <p:spPr>
            <a:xfrm>
              <a:off x="1791385" y="114548"/>
              <a:ext cx="138981" cy="138982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520" name="Google Shape;520;p21"/>
          <p:cNvSpPr txBox="1"/>
          <p:nvPr/>
        </p:nvSpPr>
        <p:spPr>
          <a:xfrm>
            <a:off x="1100025" y="592282"/>
            <a:ext cx="286232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競賽規則</a:t>
            </a:r>
            <a:endParaRPr sz="5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21" descr="IMG_0049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5943" y="767644"/>
            <a:ext cx="5080813" cy="5233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22"/>
          <p:cNvGrpSpPr/>
          <p:nvPr/>
        </p:nvGrpSpPr>
        <p:grpSpPr>
          <a:xfrm>
            <a:off x="359568" y="325984"/>
            <a:ext cx="11635958" cy="5970313"/>
            <a:chOff x="0" y="-1306840"/>
            <a:chExt cx="11635956" cy="5970311"/>
          </a:xfrm>
        </p:grpSpPr>
        <p:sp>
          <p:nvSpPr>
            <p:cNvPr id="527" name="Google Shape;527;p22"/>
            <p:cNvSpPr/>
            <p:nvPr/>
          </p:nvSpPr>
          <p:spPr>
            <a:xfrm>
              <a:off x="0" y="946700"/>
              <a:ext cx="10753727" cy="2808314"/>
            </a:xfrm>
            <a:prstGeom prst="rect">
              <a:avLst/>
            </a:prstGeom>
            <a:noFill/>
            <a:ln w="12700" cap="flat" cmpd="sng">
              <a:solidFill>
                <a:srgbClr val="FFFFFF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5268849" y="3647001"/>
              <a:ext cx="216025" cy="216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9769350" y="2962925"/>
              <a:ext cx="72009" cy="4326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30" name="Google Shape;530;p22"/>
            <p:cNvSpPr/>
            <p:nvPr/>
          </p:nvSpPr>
          <p:spPr>
            <a:xfrm rot="-5400000">
              <a:off x="9769350" y="2962925"/>
              <a:ext cx="72009" cy="4326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5174637" y="-1306840"/>
              <a:ext cx="6461319" cy="5970311"/>
            </a:xfrm>
            <a:prstGeom prst="rect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514350" marR="0" lvl="0" indent="-514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Twentieth Century"/>
                <a:buAutoNum type="arabicPeriod"/>
              </a:pPr>
              <a:r>
                <a:rPr 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給</a:t>
              </a:r>
              <a:r>
                <a:rPr lang="en-US" alt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5</a:t>
              </a:r>
              <a:r>
                <a:rPr lang="zh-TW" altLang="en-US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分鐘</a:t>
              </a:r>
              <a:r>
                <a:rPr 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闖關(每位實習生皆要</a:t>
              </a:r>
              <a:r>
                <a:rPr lang="zh-TW" altLang="en-US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參</a:t>
              </a:r>
              <a:r>
                <a:rPr 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賽。)</a:t>
              </a:r>
              <a:endParaRPr sz="2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514350" marR="0" lvl="0" indent="-514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Twentieth Century"/>
                <a:buAutoNum type="arabicPeriod"/>
              </a:pPr>
              <a:r>
                <a:rPr 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觸發</a:t>
              </a:r>
              <a:r>
                <a:rPr lang="zh-TW" altLang="en-US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電路或通關皆</a:t>
              </a:r>
              <a:r>
                <a:rPr 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換下一位</a:t>
              </a:r>
              <a:r>
                <a:rPr lang="zh-TW" altLang="en-US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實習生</a:t>
              </a:r>
              <a:r>
                <a:rPr 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比賽。</a:t>
              </a:r>
              <a:r>
                <a:rPr lang="en-US" alt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(</a:t>
              </a:r>
              <a:r>
                <a:rPr lang="zh-TW" altLang="en-US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若觸發電路則請下一位實習生在觸發點開始闖關。</a:t>
              </a:r>
              <a:r>
                <a:rPr lang="en-US" alt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)</a:t>
              </a:r>
              <a:endParaRPr sz="2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514350" marR="0" lvl="0" indent="-514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Twentieth Century"/>
                <a:buAutoNum type="arabicPeriod"/>
              </a:pPr>
              <a:r>
                <a:rPr 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時間到後兩組交換急急棒繼續進行。</a:t>
              </a:r>
              <a:endParaRPr sz="2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514350" marR="0" lvl="0" indent="-514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Twentieth Century"/>
                <a:buAutoNum type="arabicPeriod"/>
              </a:pPr>
              <a:r>
                <a:rPr lang="zh-TW" altLang="en-US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同組通過次數相加，</a:t>
              </a:r>
              <a:r>
                <a:rPr 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取次數多組勝。</a:t>
              </a:r>
              <a:endParaRPr sz="2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514350" marR="0" lvl="0" indent="-514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Twentieth Century"/>
                <a:buAutoNum type="arabicPeriod"/>
              </a:pPr>
              <a:r>
                <a:rPr 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若兩組通過電流急急棒次數相同，則兩組派出代表以非慣用手參賽，取通過時間最短者所屬組別勝。</a:t>
              </a:r>
              <a:endParaRPr lang="zh-TW" altLang="en-US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532" name="Google Shape;532;p22"/>
          <p:cNvGrpSpPr/>
          <p:nvPr/>
        </p:nvGrpSpPr>
        <p:grpSpPr>
          <a:xfrm>
            <a:off x="281963" y="211435"/>
            <a:ext cx="1930369" cy="1661627"/>
            <a:chOff x="-1" y="-1"/>
            <a:chExt cx="1930367" cy="1661625"/>
          </a:xfrm>
        </p:grpSpPr>
        <p:sp>
          <p:nvSpPr>
            <p:cNvPr id="533" name="Google Shape;533;p22"/>
            <p:cNvSpPr/>
            <p:nvPr/>
          </p:nvSpPr>
          <p:spPr>
            <a:xfrm>
              <a:off x="326254" y="-1"/>
              <a:ext cx="1464764" cy="146476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-1" y="499517"/>
              <a:ext cx="464810" cy="464809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232823" y="1428374"/>
              <a:ext cx="232405" cy="232405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36" name="Google Shape;536;p22"/>
            <p:cNvSpPr/>
            <p:nvPr/>
          </p:nvSpPr>
          <p:spPr>
            <a:xfrm>
              <a:off x="1581757" y="1313015"/>
              <a:ext cx="348609" cy="348609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1791385" y="114548"/>
              <a:ext cx="138981" cy="138982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539" name="Google Shape;539;p22" descr="IMG_0050.jpeg"/>
          <p:cNvPicPr preferRelativeResize="0"/>
          <p:nvPr/>
        </p:nvPicPr>
        <p:blipFill rotWithShape="1">
          <a:blip r:embed="rId3">
            <a:alphaModFix/>
          </a:blip>
          <a:srcRect l="8625"/>
          <a:stretch/>
        </p:blipFill>
        <p:spPr>
          <a:xfrm>
            <a:off x="401892" y="1979619"/>
            <a:ext cx="5038883" cy="29037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20;p21">
            <a:extLst>
              <a:ext uri="{FF2B5EF4-FFF2-40B4-BE49-F238E27FC236}">
                <a16:creationId xmlns:a16="http://schemas.microsoft.com/office/drawing/2014/main" id="{3467EB2F-D3ED-612E-CE73-2A28F21F3B4A}"/>
              </a:ext>
            </a:extLst>
          </p:cNvPr>
          <p:cNvSpPr txBox="1"/>
          <p:nvPr/>
        </p:nvSpPr>
        <p:spPr>
          <a:xfrm>
            <a:off x="1100025" y="592282"/>
            <a:ext cx="433412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競賽規則</a:t>
            </a:r>
            <a:r>
              <a:rPr lang="zh-TW" altLang="en-US" sz="5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說明</a:t>
            </a:r>
            <a:endParaRPr sz="5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532;p22">
            <a:extLst>
              <a:ext uri="{FF2B5EF4-FFF2-40B4-BE49-F238E27FC236}">
                <a16:creationId xmlns:a16="http://schemas.microsoft.com/office/drawing/2014/main" id="{87A2A8B1-B3C1-4B91-509C-6A4593BDAF4F}"/>
              </a:ext>
            </a:extLst>
          </p:cNvPr>
          <p:cNvGrpSpPr/>
          <p:nvPr/>
        </p:nvGrpSpPr>
        <p:grpSpPr>
          <a:xfrm>
            <a:off x="281963" y="211435"/>
            <a:ext cx="1930369" cy="1661627"/>
            <a:chOff x="-1" y="-1"/>
            <a:chExt cx="1930367" cy="1661625"/>
          </a:xfrm>
        </p:grpSpPr>
        <p:sp>
          <p:nvSpPr>
            <p:cNvPr id="4" name="Google Shape;533;p22">
              <a:extLst>
                <a:ext uri="{FF2B5EF4-FFF2-40B4-BE49-F238E27FC236}">
                  <a16:creationId xmlns:a16="http://schemas.microsoft.com/office/drawing/2014/main" id="{DFD9A649-DDE5-E439-5D07-CB96F4253B7C}"/>
                </a:ext>
              </a:extLst>
            </p:cNvPr>
            <p:cNvSpPr/>
            <p:nvPr/>
          </p:nvSpPr>
          <p:spPr>
            <a:xfrm>
              <a:off x="326254" y="-1"/>
              <a:ext cx="1464764" cy="146476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" name="Google Shape;534;p22">
              <a:extLst>
                <a:ext uri="{FF2B5EF4-FFF2-40B4-BE49-F238E27FC236}">
                  <a16:creationId xmlns:a16="http://schemas.microsoft.com/office/drawing/2014/main" id="{3479C3B9-6C4F-D6D8-2776-B8B1F04FB2DF}"/>
                </a:ext>
              </a:extLst>
            </p:cNvPr>
            <p:cNvSpPr/>
            <p:nvPr/>
          </p:nvSpPr>
          <p:spPr>
            <a:xfrm>
              <a:off x="-1" y="499517"/>
              <a:ext cx="464810" cy="464809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" name="Google Shape;535;p22">
              <a:extLst>
                <a:ext uri="{FF2B5EF4-FFF2-40B4-BE49-F238E27FC236}">
                  <a16:creationId xmlns:a16="http://schemas.microsoft.com/office/drawing/2014/main" id="{F47B4C87-553B-992D-D813-0938785FD0CA}"/>
                </a:ext>
              </a:extLst>
            </p:cNvPr>
            <p:cNvSpPr/>
            <p:nvPr/>
          </p:nvSpPr>
          <p:spPr>
            <a:xfrm>
              <a:off x="232823" y="1428374"/>
              <a:ext cx="232405" cy="232405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" name="Google Shape;536;p22">
              <a:extLst>
                <a:ext uri="{FF2B5EF4-FFF2-40B4-BE49-F238E27FC236}">
                  <a16:creationId xmlns:a16="http://schemas.microsoft.com/office/drawing/2014/main" id="{06B21393-26DD-3B13-2C3F-DA4CFBC311B6}"/>
                </a:ext>
              </a:extLst>
            </p:cNvPr>
            <p:cNvSpPr/>
            <p:nvPr/>
          </p:nvSpPr>
          <p:spPr>
            <a:xfrm>
              <a:off x="1581757" y="1313015"/>
              <a:ext cx="348609" cy="348609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" name="Google Shape;537;p22">
              <a:extLst>
                <a:ext uri="{FF2B5EF4-FFF2-40B4-BE49-F238E27FC236}">
                  <a16:creationId xmlns:a16="http://schemas.microsoft.com/office/drawing/2014/main" id="{9C50ABA1-F16E-F621-50A6-FD2DB2910D92}"/>
                </a:ext>
              </a:extLst>
            </p:cNvPr>
            <p:cNvSpPr/>
            <p:nvPr/>
          </p:nvSpPr>
          <p:spPr>
            <a:xfrm>
              <a:off x="1791385" y="114548"/>
              <a:ext cx="138981" cy="138982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520" name="Google Shape;520;p21"/>
          <p:cNvSpPr txBox="1"/>
          <p:nvPr/>
        </p:nvSpPr>
        <p:spPr>
          <a:xfrm>
            <a:off x="1100025" y="592282"/>
            <a:ext cx="286232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競賽規則</a:t>
            </a:r>
            <a:endParaRPr sz="5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7C4D60C9-9125-865C-D5AE-F5777167DAEF}"/>
              </a:ext>
            </a:extLst>
          </p:cNvPr>
          <p:cNvSpPr/>
          <p:nvPr/>
        </p:nvSpPr>
        <p:spPr>
          <a:xfrm>
            <a:off x="3849761" y="2124766"/>
            <a:ext cx="232405" cy="2324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CEF5CDCD-9176-2E50-2894-A1DAB728EBE0}"/>
              </a:ext>
            </a:extLst>
          </p:cNvPr>
          <p:cNvSpPr/>
          <p:nvPr/>
        </p:nvSpPr>
        <p:spPr>
          <a:xfrm>
            <a:off x="4624823" y="2124765"/>
            <a:ext cx="232405" cy="2324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D080CDC-DC42-9909-78BA-EEE0128EF4DB}"/>
              </a:ext>
            </a:extLst>
          </p:cNvPr>
          <p:cNvSpPr/>
          <p:nvPr/>
        </p:nvSpPr>
        <p:spPr>
          <a:xfrm>
            <a:off x="3849761" y="2696233"/>
            <a:ext cx="232405" cy="2324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4A8478C4-E7C0-694E-3230-3A29E4331B28}"/>
              </a:ext>
            </a:extLst>
          </p:cNvPr>
          <p:cNvSpPr/>
          <p:nvPr/>
        </p:nvSpPr>
        <p:spPr>
          <a:xfrm>
            <a:off x="4624823" y="2696232"/>
            <a:ext cx="232405" cy="2324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56008B8C-4A40-8D50-E56A-F3062EB1F6ED}"/>
              </a:ext>
            </a:extLst>
          </p:cNvPr>
          <p:cNvSpPr/>
          <p:nvPr/>
        </p:nvSpPr>
        <p:spPr>
          <a:xfrm>
            <a:off x="3849761" y="4112432"/>
            <a:ext cx="232405" cy="2324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6134D3C-C1AE-9DC0-661F-D163004336C5}"/>
              </a:ext>
            </a:extLst>
          </p:cNvPr>
          <p:cNvSpPr/>
          <p:nvPr/>
        </p:nvSpPr>
        <p:spPr>
          <a:xfrm>
            <a:off x="4624823" y="4112431"/>
            <a:ext cx="232405" cy="2324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3281A6E-17A8-78E5-FF9D-D38C7285A8BF}"/>
              </a:ext>
            </a:extLst>
          </p:cNvPr>
          <p:cNvSpPr/>
          <p:nvPr/>
        </p:nvSpPr>
        <p:spPr>
          <a:xfrm>
            <a:off x="3849761" y="4683899"/>
            <a:ext cx="232405" cy="2324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A5C7774-84F2-7DB0-3863-09CD0CC95733}"/>
              </a:ext>
            </a:extLst>
          </p:cNvPr>
          <p:cNvSpPr/>
          <p:nvPr/>
        </p:nvSpPr>
        <p:spPr>
          <a:xfrm>
            <a:off x="4624823" y="4683898"/>
            <a:ext cx="232405" cy="2324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AE6C0C4-9CEC-0126-08B8-F204DD749323}"/>
              </a:ext>
            </a:extLst>
          </p:cNvPr>
          <p:cNvSpPr/>
          <p:nvPr/>
        </p:nvSpPr>
        <p:spPr>
          <a:xfrm>
            <a:off x="6592552" y="2124765"/>
            <a:ext cx="232405" cy="23240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E503BE9-1700-16B0-8CF7-62C42D806E56}"/>
              </a:ext>
            </a:extLst>
          </p:cNvPr>
          <p:cNvSpPr/>
          <p:nvPr/>
        </p:nvSpPr>
        <p:spPr>
          <a:xfrm>
            <a:off x="7367614" y="2124764"/>
            <a:ext cx="232405" cy="23240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4008EFB-ADE3-C20A-D8C9-0B94B2A0309B}"/>
              </a:ext>
            </a:extLst>
          </p:cNvPr>
          <p:cNvSpPr/>
          <p:nvPr/>
        </p:nvSpPr>
        <p:spPr>
          <a:xfrm>
            <a:off x="6592552" y="2696232"/>
            <a:ext cx="232405" cy="23240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E5DE049F-AD22-408A-7821-4F5CA114538A}"/>
              </a:ext>
            </a:extLst>
          </p:cNvPr>
          <p:cNvSpPr/>
          <p:nvPr/>
        </p:nvSpPr>
        <p:spPr>
          <a:xfrm>
            <a:off x="7367614" y="2696231"/>
            <a:ext cx="232405" cy="23240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F2F6067D-5862-F1CE-5424-613A433A9DDA}"/>
              </a:ext>
            </a:extLst>
          </p:cNvPr>
          <p:cNvSpPr/>
          <p:nvPr/>
        </p:nvSpPr>
        <p:spPr>
          <a:xfrm>
            <a:off x="6592552" y="4112431"/>
            <a:ext cx="232405" cy="23240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21AD20F8-4C3A-146E-27D7-BC0CE2CEC486}"/>
              </a:ext>
            </a:extLst>
          </p:cNvPr>
          <p:cNvSpPr/>
          <p:nvPr/>
        </p:nvSpPr>
        <p:spPr>
          <a:xfrm>
            <a:off x="7367614" y="4112430"/>
            <a:ext cx="232405" cy="23240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173660BC-16DD-5D57-F466-28D873932402}"/>
              </a:ext>
            </a:extLst>
          </p:cNvPr>
          <p:cNvSpPr/>
          <p:nvPr/>
        </p:nvSpPr>
        <p:spPr>
          <a:xfrm>
            <a:off x="6592552" y="4683898"/>
            <a:ext cx="232405" cy="23240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12305B8-4374-C9D9-9C7A-11A99B6DBC04}"/>
              </a:ext>
            </a:extLst>
          </p:cNvPr>
          <p:cNvSpPr/>
          <p:nvPr/>
        </p:nvSpPr>
        <p:spPr>
          <a:xfrm>
            <a:off x="7367614" y="4683897"/>
            <a:ext cx="232405" cy="23240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76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6"/>
          <p:cNvGrpSpPr/>
          <p:nvPr/>
        </p:nvGrpSpPr>
        <p:grpSpPr>
          <a:xfrm>
            <a:off x="281964" y="211435"/>
            <a:ext cx="1450258" cy="1248357"/>
            <a:chOff x="-1" y="-1"/>
            <a:chExt cx="1450257" cy="1248355"/>
          </a:xfrm>
        </p:grpSpPr>
        <p:sp>
          <p:nvSpPr>
            <p:cNvPr id="245" name="Google Shape;245;p6"/>
            <p:cNvSpPr/>
            <p:nvPr/>
          </p:nvSpPr>
          <p:spPr>
            <a:xfrm>
              <a:off x="245109" y="-1"/>
              <a:ext cx="1100457" cy="1100457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-1" y="375279"/>
              <a:ext cx="349205" cy="349205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74916" y="1073116"/>
              <a:ext cx="174603" cy="174603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188351" y="986449"/>
              <a:ext cx="261905" cy="261905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345841" y="86058"/>
              <a:ext cx="104415" cy="104415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252" name="Google Shape;252;p6"/>
          <p:cNvSpPr txBox="1"/>
          <p:nvPr/>
        </p:nvSpPr>
        <p:spPr>
          <a:xfrm flipH="1">
            <a:off x="1183831" y="1576252"/>
            <a:ext cx="282516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Normal Open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(NO)</a:t>
            </a:r>
            <a:endParaRPr sz="36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3" name="Google Shape;253;p6"/>
          <p:cNvSpPr txBox="1"/>
          <p:nvPr/>
        </p:nvSpPr>
        <p:spPr>
          <a:xfrm flipH="1">
            <a:off x="1183831" y="3173718"/>
            <a:ext cx="282516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Normal Close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(NC)</a:t>
            </a:r>
            <a:endParaRPr sz="36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54" name="Google Shape;254;p6"/>
          <p:cNvPicPr preferRelativeResize="0"/>
          <p:nvPr/>
        </p:nvPicPr>
        <p:blipFill rotWithShape="1">
          <a:blip r:embed="rId3">
            <a:alphaModFix/>
          </a:blip>
          <a:srcRect l="5162" t="18852" r="84586" b="17997"/>
          <a:stretch/>
        </p:blipFill>
        <p:spPr>
          <a:xfrm rot="-5400000">
            <a:off x="6451295" y="-517862"/>
            <a:ext cx="611171" cy="25235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76;p14">
            <a:extLst>
              <a:ext uri="{FF2B5EF4-FFF2-40B4-BE49-F238E27FC236}">
                <a16:creationId xmlns:a16="http://schemas.microsoft.com/office/drawing/2014/main" id="{43785F29-0DEE-8BB4-1916-D5E5BB38C73D}"/>
              </a:ext>
            </a:extLst>
          </p:cNvPr>
          <p:cNvSpPr txBox="1"/>
          <p:nvPr/>
        </p:nvSpPr>
        <p:spPr>
          <a:xfrm>
            <a:off x="184638" y="490325"/>
            <a:ext cx="329008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接點差異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44CFF5-CA4C-9CC2-56DE-B02EEDD39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845" y="1459157"/>
            <a:ext cx="7312144" cy="496045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22"/>
          <p:cNvGrpSpPr/>
          <p:nvPr/>
        </p:nvGrpSpPr>
        <p:grpSpPr>
          <a:xfrm>
            <a:off x="359568" y="325984"/>
            <a:ext cx="11635958" cy="5970313"/>
            <a:chOff x="0" y="-1306840"/>
            <a:chExt cx="11635956" cy="5970311"/>
          </a:xfrm>
        </p:grpSpPr>
        <p:sp>
          <p:nvSpPr>
            <p:cNvPr id="527" name="Google Shape;527;p22"/>
            <p:cNvSpPr/>
            <p:nvPr/>
          </p:nvSpPr>
          <p:spPr>
            <a:xfrm>
              <a:off x="0" y="946700"/>
              <a:ext cx="10753727" cy="2808314"/>
            </a:xfrm>
            <a:prstGeom prst="rect">
              <a:avLst/>
            </a:prstGeom>
            <a:noFill/>
            <a:ln w="12700" cap="flat" cmpd="sng">
              <a:solidFill>
                <a:srgbClr val="FFFFFF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5268849" y="3647001"/>
              <a:ext cx="216025" cy="216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9769350" y="2962925"/>
              <a:ext cx="72009" cy="4326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30" name="Google Shape;530;p22"/>
            <p:cNvSpPr/>
            <p:nvPr/>
          </p:nvSpPr>
          <p:spPr>
            <a:xfrm rot="-5400000">
              <a:off x="9769350" y="2962925"/>
              <a:ext cx="72009" cy="4326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5174637" y="-1306840"/>
              <a:ext cx="6461319" cy="5970311"/>
            </a:xfrm>
            <a:prstGeom prst="rect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514350" marR="0" lvl="0" indent="-514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Twentieth Century"/>
                <a:buAutoNum type="arabicPeriod"/>
              </a:pPr>
              <a:r>
                <a:rPr 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給</a:t>
              </a:r>
              <a:r>
                <a:rPr lang="en-US" alt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5</a:t>
              </a:r>
              <a:r>
                <a:rPr lang="zh-TW" altLang="en-US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分鐘</a:t>
              </a:r>
              <a:r>
                <a:rPr 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闖關(每位實習生皆要</a:t>
              </a:r>
              <a:r>
                <a:rPr lang="zh-TW" altLang="en-US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參</a:t>
              </a:r>
              <a:r>
                <a:rPr 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賽。)</a:t>
              </a:r>
              <a:endParaRPr sz="2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514350" marR="0" lvl="0" indent="-514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Twentieth Century"/>
                <a:buAutoNum type="arabicPeriod"/>
              </a:pPr>
              <a:r>
                <a:rPr 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觸發</a:t>
              </a:r>
              <a:r>
                <a:rPr lang="zh-TW" altLang="en-US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電路或通關皆</a:t>
              </a:r>
              <a:r>
                <a:rPr 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換下一位</a:t>
              </a:r>
              <a:r>
                <a:rPr lang="zh-TW" altLang="en-US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實習生</a:t>
              </a:r>
              <a:r>
                <a:rPr 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比賽。</a:t>
              </a:r>
              <a:r>
                <a:rPr lang="en-US" alt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(</a:t>
              </a:r>
              <a:r>
                <a:rPr lang="zh-TW" altLang="en-US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若觸發電路則請下一位實習生在觸發點開始闖關。</a:t>
              </a:r>
              <a:r>
                <a:rPr lang="en-US" alt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)</a:t>
              </a:r>
              <a:endParaRPr sz="2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514350" marR="0" lvl="0" indent="-514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Twentieth Century"/>
                <a:buAutoNum type="arabicPeriod"/>
              </a:pPr>
              <a:r>
                <a:rPr 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時間到後兩組交換急急棒繼續進行。</a:t>
              </a:r>
              <a:endParaRPr sz="2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514350" marR="0" lvl="0" indent="-514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Twentieth Century"/>
                <a:buAutoNum type="arabicPeriod"/>
              </a:pPr>
              <a:r>
                <a:rPr lang="zh-TW" altLang="en-US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同組通過次數相加，</a:t>
              </a:r>
              <a:r>
                <a:rPr 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取次數多組勝。</a:t>
              </a:r>
              <a:endParaRPr sz="2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514350" marR="0" lvl="0" indent="-514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Twentieth Century"/>
                <a:buAutoNum type="arabicPeriod"/>
              </a:pPr>
              <a:r>
                <a:rPr lang="zh-TW" sz="2800" b="1" dirty="0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若兩組通過電流急急棒次數相同，則兩組派出代表以非慣用手參賽，取通過時間最短者所屬組別勝。</a:t>
              </a:r>
              <a:endParaRPr lang="zh-TW" altLang="en-US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532" name="Google Shape;532;p22"/>
          <p:cNvGrpSpPr/>
          <p:nvPr/>
        </p:nvGrpSpPr>
        <p:grpSpPr>
          <a:xfrm>
            <a:off x="281963" y="211435"/>
            <a:ext cx="1930369" cy="1661627"/>
            <a:chOff x="-1" y="-1"/>
            <a:chExt cx="1930367" cy="1661625"/>
          </a:xfrm>
        </p:grpSpPr>
        <p:sp>
          <p:nvSpPr>
            <p:cNvPr id="533" name="Google Shape;533;p22"/>
            <p:cNvSpPr/>
            <p:nvPr/>
          </p:nvSpPr>
          <p:spPr>
            <a:xfrm>
              <a:off x="326254" y="-1"/>
              <a:ext cx="1464764" cy="1464765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-1" y="499517"/>
              <a:ext cx="464810" cy="464809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232823" y="1428374"/>
              <a:ext cx="232405" cy="232405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36" name="Google Shape;536;p22"/>
            <p:cNvSpPr/>
            <p:nvPr/>
          </p:nvSpPr>
          <p:spPr>
            <a:xfrm>
              <a:off x="1581757" y="1313015"/>
              <a:ext cx="348609" cy="348609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1791385" y="114548"/>
              <a:ext cx="138981" cy="138982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539" name="Google Shape;539;p22" descr="IMG_0050.jpeg"/>
          <p:cNvPicPr preferRelativeResize="0"/>
          <p:nvPr/>
        </p:nvPicPr>
        <p:blipFill rotWithShape="1">
          <a:blip r:embed="rId3">
            <a:alphaModFix/>
          </a:blip>
          <a:srcRect l="8625"/>
          <a:stretch/>
        </p:blipFill>
        <p:spPr>
          <a:xfrm>
            <a:off x="401892" y="1979619"/>
            <a:ext cx="5038883" cy="29037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20;p21">
            <a:extLst>
              <a:ext uri="{FF2B5EF4-FFF2-40B4-BE49-F238E27FC236}">
                <a16:creationId xmlns:a16="http://schemas.microsoft.com/office/drawing/2014/main" id="{3467EB2F-D3ED-612E-CE73-2A28F21F3B4A}"/>
              </a:ext>
            </a:extLst>
          </p:cNvPr>
          <p:cNvSpPr txBox="1"/>
          <p:nvPr/>
        </p:nvSpPr>
        <p:spPr>
          <a:xfrm>
            <a:off x="1100025" y="592282"/>
            <a:ext cx="433412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競賽規則</a:t>
            </a:r>
            <a:r>
              <a:rPr lang="zh-TW" altLang="en-US" sz="5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說明</a:t>
            </a:r>
            <a:endParaRPr sz="5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584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4"/>
          <p:cNvSpPr/>
          <p:nvPr/>
        </p:nvSpPr>
        <p:spPr>
          <a:xfrm>
            <a:off x="7171056" y="1107441"/>
            <a:ext cx="301627" cy="301627"/>
          </a:xfrm>
          <a:prstGeom prst="ellipse">
            <a:avLst/>
          </a:prstGeom>
          <a:solidFill>
            <a:srgbClr val="D9D5C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1" name="Google Shape;561;p24"/>
          <p:cNvSpPr/>
          <p:nvPr/>
        </p:nvSpPr>
        <p:spPr>
          <a:xfrm>
            <a:off x="9117965" y="2513332"/>
            <a:ext cx="748667" cy="748667"/>
          </a:xfrm>
          <a:prstGeom prst="ellipse">
            <a:avLst/>
          </a:prstGeom>
          <a:solidFill>
            <a:srgbClr val="8BB6C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2" name="Google Shape;562;p24"/>
          <p:cNvSpPr/>
          <p:nvPr/>
        </p:nvSpPr>
        <p:spPr>
          <a:xfrm>
            <a:off x="2442846" y="1409064"/>
            <a:ext cx="939165" cy="939165"/>
          </a:xfrm>
          <a:prstGeom prst="ellipse">
            <a:avLst/>
          </a:prstGeom>
          <a:solidFill>
            <a:srgbClr val="BA764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3" name="Google Shape;563;p24"/>
          <p:cNvSpPr/>
          <p:nvPr/>
        </p:nvSpPr>
        <p:spPr>
          <a:xfrm>
            <a:off x="4151631" y="4824731"/>
            <a:ext cx="532767" cy="532767"/>
          </a:xfrm>
          <a:prstGeom prst="ellipse">
            <a:avLst/>
          </a:prstGeom>
          <a:solidFill>
            <a:srgbClr val="2E4A4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4" name="Google Shape;564;p24"/>
          <p:cNvSpPr/>
          <p:nvPr/>
        </p:nvSpPr>
        <p:spPr>
          <a:xfrm flipH="1">
            <a:off x="1426382" y="2513236"/>
            <a:ext cx="228247" cy="228247"/>
          </a:xfrm>
          <a:prstGeom prst="ellipse">
            <a:avLst/>
          </a:prstGeom>
          <a:solidFill>
            <a:srgbClr val="8BB6CB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5" name="Google Shape;565;p24"/>
          <p:cNvSpPr/>
          <p:nvPr/>
        </p:nvSpPr>
        <p:spPr>
          <a:xfrm flipH="1">
            <a:off x="699537" y="2001060"/>
            <a:ext cx="93233" cy="93234"/>
          </a:xfrm>
          <a:prstGeom prst="ellipse">
            <a:avLst/>
          </a:prstGeom>
          <a:solidFill>
            <a:srgbClr val="C5A08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6" name="Google Shape;566;p24"/>
          <p:cNvSpPr/>
          <p:nvPr/>
        </p:nvSpPr>
        <p:spPr>
          <a:xfrm flipH="1">
            <a:off x="128474" y="2681247"/>
            <a:ext cx="93233" cy="93233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7" name="Google Shape;567;p24"/>
          <p:cNvSpPr/>
          <p:nvPr/>
        </p:nvSpPr>
        <p:spPr>
          <a:xfrm flipH="1">
            <a:off x="10165617" y="1539400"/>
            <a:ext cx="228247" cy="228247"/>
          </a:xfrm>
          <a:prstGeom prst="ellipse">
            <a:avLst/>
          </a:prstGeom>
          <a:solidFill>
            <a:srgbClr val="2E4A4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8" name="Google Shape;568;p24"/>
          <p:cNvSpPr/>
          <p:nvPr/>
        </p:nvSpPr>
        <p:spPr>
          <a:xfrm rot="10800000">
            <a:off x="11701780" y="2606675"/>
            <a:ext cx="93347" cy="93347"/>
          </a:xfrm>
          <a:prstGeom prst="ellipse">
            <a:avLst/>
          </a:prstGeom>
          <a:solidFill>
            <a:srgbClr val="D9D5C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9" name="Google Shape;569;p24"/>
          <p:cNvSpPr/>
          <p:nvPr/>
        </p:nvSpPr>
        <p:spPr>
          <a:xfrm rot="10800000">
            <a:off x="10941684" y="2513331"/>
            <a:ext cx="93347" cy="93347"/>
          </a:xfrm>
          <a:prstGeom prst="ellipse">
            <a:avLst/>
          </a:prstGeom>
          <a:solidFill>
            <a:srgbClr val="BA764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0" name="Google Shape;570;p24"/>
          <p:cNvSpPr txBox="1"/>
          <p:nvPr/>
        </p:nvSpPr>
        <p:spPr>
          <a:xfrm>
            <a:off x="2664473" y="2921507"/>
            <a:ext cx="6772395" cy="896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375" tIns="32375" rIns="32375" bIns="323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400" b="1" cap="small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THANKS FOR COMING</a:t>
            </a:r>
            <a:endParaRPr/>
          </a:p>
        </p:txBody>
      </p:sp>
      <p:sp>
        <p:nvSpPr>
          <p:cNvPr id="571" name="Google Shape;571;p24"/>
          <p:cNvSpPr/>
          <p:nvPr/>
        </p:nvSpPr>
        <p:spPr>
          <a:xfrm>
            <a:off x="9591040" y="2893695"/>
            <a:ext cx="457201" cy="457201"/>
          </a:xfrm>
          <a:prstGeom prst="ellipse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2" name="Google Shape;572;p24"/>
          <p:cNvSpPr/>
          <p:nvPr/>
        </p:nvSpPr>
        <p:spPr>
          <a:xfrm>
            <a:off x="4027170" y="4902834"/>
            <a:ext cx="568961" cy="568961"/>
          </a:xfrm>
          <a:prstGeom prst="ellipse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3" name="Google Shape;573;p24"/>
          <p:cNvSpPr/>
          <p:nvPr/>
        </p:nvSpPr>
        <p:spPr>
          <a:xfrm>
            <a:off x="7717441" y="5694571"/>
            <a:ext cx="330429" cy="330429"/>
          </a:xfrm>
          <a:prstGeom prst="ellipse">
            <a:avLst/>
          </a:prstGeom>
          <a:solidFill>
            <a:srgbClr val="C5A08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4" name="Google Shape;574;p24"/>
          <p:cNvSpPr/>
          <p:nvPr/>
        </p:nvSpPr>
        <p:spPr>
          <a:xfrm>
            <a:off x="2447290" y="1598931"/>
            <a:ext cx="813437" cy="813437"/>
          </a:xfrm>
          <a:prstGeom prst="ellipse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7"/>
          <p:cNvPicPr preferRelativeResize="0"/>
          <p:nvPr/>
        </p:nvPicPr>
        <p:blipFill rotWithShape="1">
          <a:blip r:embed="rId3">
            <a:alphaModFix/>
          </a:blip>
          <a:srcRect l="7622" t="12549" r="7597" b="51792"/>
          <a:stretch/>
        </p:blipFill>
        <p:spPr>
          <a:xfrm>
            <a:off x="982007" y="2642673"/>
            <a:ext cx="10227985" cy="2616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7"/>
          <p:cNvPicPr preferRelativeResize="0"/>
          <p:nvPr/>
        </p:nvPicPr>
        <p:blipFill rotWithShape="1">
          <a:blip r:embed="rId4">
            <a:alphaModFix/>
          </a:blip>
          <a:srcRect l="7435" t="13102" r="7565" b="51852"/>
          <a:stretch/>
        </p:blipFill>
        <p:spPr>
          <a:xfrm>
            <a:off x="991903" y="2651141"/>
            <a:ext cx="10208193" cy="2608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7"/>
          <p:cNvPicPr preferRelativeResize="0"/>
          <p:nvPr/>
        </p:nvPicPr>
        <p:blipFill rotWithShape="1">
          <a:blip r:embed="rId3">
            <a:alphaModFix/>
          </a:blip>
          <a:srcRect l="7340" t="12906" r="7544" b="51616"/>
          <a:stretch/>
        </p:blipFill>
        <p:spPr>
          <a:xfrm>
            <a:off x="982007" y="2651141"/>
            <a:ext cx="10227985" cy="2608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7"/>
          <p:cNvPicPr preferRelativeResize="0"/>
          <p:nvPr/>
        </p:nvPicPr>
        <p:blipFill rotWithShape="1">
          <a:blip r:embed="rId5">
            <a:alphaModFix/>
          </a:blip>
          <a:srcRect l="5630" t="49785" r="5630" b="4154"/>
          <a:stretch/>
        </p:blipFill>
        <p:spPr>
          <a:xfrm>
            <a:off x="991901" y="2642673"/>
            <a:ext cx="10208196" cy="260842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7"/>
          <p:cNvSpPr txBox="1"/>
          <p:nvPr/>
        </p:nvSpPr>
        <p:spPr>
          <a:xfrm>
            <a:off x="557561" y="501805"/>
            <a:ext cx="3189249" cy="45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1" name="Google Shape;261;p7"/>
          <p:cNvSpPr txBox="1"/>
          <p:nvPr/>
        </p:nvSpPr>
        <p:spPr>
          <a:xfrm>
            <a:off x="913774" y="329069"/>
            <a:ext cx="953897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自保</a:t>
            </a:r>
            <a:r>
              <a:rPr lang="zh-TW" altLang="en-US" sz="4800" b="1" dirty="0">
                <a:solidFill>
                  <a:schemeClr val="dk1"/>
                </a:solidFill>
              </a:rPr>
              <a:t>持</a:t>
            </a:r>
            <a:r>
              <a:rPr lang="zh-TW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電路與一般電路的差別</a:t>
            </a:r>
            <a:endParaRPr dirty="0"/>
          </a:p>
        </p:txBody>
      </p:sp>
      <p:pic>
        <p:nvPicPr>
          <p:cNvPr id="266" name="Google Shape;266;p7"/>
          <p:cNvPicPr preferRelativeResize="0"/>
          <p:nvPr/>
        </p:nvPicPr>
        <p:blipFill rotWithShape="1">
          <a:blip r:embed="rId6">
            <a:alphaModFix/>
          </a:blip>
          <a:srcRect l="10104" t="50387" r="8408" b="11745"/>
          <a:stretch/>
        </p:blipFill>
        <p:spPr>
          <a:xfrm>
            <a:off x="991901" y="2665372"/>
            <a:ext cx="10208196" cy="2585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7"/>
          <p:cNvPicPr preferRelativeResize="0"/>
          <p:nvPr/>
        </p:nvPicPr>
        <p:blipFill rotWithShape="1">
          <a:blip r:embed="rId7">
            <a:alphaModFix/>
          </a:blip>
          <a:srcRect l="10887" t="49847" r="9562" b="11236"/>
          <a:stretch/>
        </p:blipFill>
        <p:spPr>
          <a:xfrm>
            <a:off x="991901" y="2665369"/>
            <a:ext cx="10208197" cy="2585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7"/>
          <p:cNvPicPr preferRelativeResize="0"/>
          <p:nvPr/>
        </p:nvPicPr>
        <p:blipFill rotWithShape="1">
          <a:blip r:embed="rId3">
            <a:alphaModFix/>
          </a:blip>
          <a:srcRect l="12196" t="49464" r="10203" b="11838"/>
          <a:stretch/>
        </p:blipFill>
        <p:spPr>
          <a:xfrm>
            <a:off x="991901" y="2665366"/>
            <a:ext cx="10208197" cy="2585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8"/>
          <p:cNvGrpSpPr/>
          <p:nvPr/>
        </p:nvGrpSpPr>
        <p:grpSpPr>
          <a:xfrm>
            <a:off x="281964" y="211435"/>
            <a:ext cx="1450258" cy="1248357"/>
            <a:chOff x="-1" y="-1"/>
            <a:chExt cx="1450257" cy="1248355"/>
          </a:xfrm>
        </p:grpSpPr>
        <p:sp>
          <p:nvSpPr>
            <p:cNvPr id="274" name="Google Shape;274;p8"/>
            <p:cNvSpPr/>
            <p:nvPr/>
          </p:nvSpPr>
          <p:spPr>
            <a:xfrm>
              <a:off x="245109" y="-1"/>
              <a:ext cx="1100457" cy="1100457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-1" y="375279"/>
              <a:ext cx="349205" cy="349205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174916" y="1073116"/>
              <a:ext cx="174603" cy="174603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1188351" y="986449"/>
              <a:ext cx="261905" cy="261905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1345841" y="86058"/>
              <a:ext cx="104415" cy="104415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279" name="Google Shape;279;p8" descr="繼電器內部構造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7562" y="578133"/>
            <a:ext cx="5818095" cy="570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228" y="1956500"/>
            <a:ext cx="5489224" cy="40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76;p14">
            <a:extLst>
              <a:ext uri="{FF2B5EF4-FFF2-40B4-BE49-F238E27FC236}">
                <a16:creationId xmlns:a16="http://schemas.microsoft.com/office/drawing/2014/main" id="{657B5DDD-04F3-116A-FE53-E9A8C54F165D}"/>
              </a:ext>
            </a:extLst>
          </p:cNvPr>
          <p:cNvSpPr txBox="1"/>
          <p:nvPr/>
        </p:nvSpPr>
        <p:spPr>
          <a:xfrm>
            <a:off x="184638" y="490325"/>
            <a:ext cx="329008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繼電器介紹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9"/>
          <p:cNvGrpSpPr/>
          <p:nvPr/>
        </p:nvGrpSpPr>
        <p:grpSpPr>
          <a:xfrm>
            <a:off x="281963" y="184294"/>
            <a:ext cx="1450258" cy="1248357"/>
            <a:chOff x="-1" y="-1"/>
            <a:chExt cx="1450257" cy="1248355"/>
          </a:xfrm>
        </p:grpSpPr>
        <p:sp>
          <p:nvSpPr>
            <p:cNvPr id="287" name="Google Shape;287;p9"/>
            <p:cNvSpPr/>
            <p:nvPr/>
          </p:nvSpPr>
          <p:spPr>
            <a:xfrm>
              <a:off x="245109" y="-1"/>
              <a:ext cx="1100457" cy="1100457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-1" y="375279"/>
              <a:ext cx="349205" cy="349205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174916" y="1073116"/>
              <a:ext cx="174603" cy="174603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1188351" y="986449"/>
              <a:ext cx="261905" cy="261905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1345841" y="86058"/>
              <a:ext cx="104415" cy="104415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293" name="Google Shape;29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964" y="2061541"/>
            <a:ext cx="5489224" cy="4098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7299" y="2275995"/>
            <a:ext cx="5266926" cy="353036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9"/>
          <p:cNvSpPr txBox="1"/>
          <p:nvPr/>
        </p:nvSpPr>
        <p:spPr>
          <a:xfrm>
            <a:off x="718074" y="2052113"/>
            <a:ext cx="4920725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1、16：線圈</a:t>
            </a:r>
            <a:endParaRPr lang="en-US" altLang="zh-TW" sz="2800" b="0" i="0" dirty="0">
              <a:solidFill>
                <a:srgbClr val="444444"/>
              </a:solidFill>
              <a:latin typeface="+mj-lt"/>
              <a:ea typeface="Basic"/>
              <a:cs typeface="Basic"/>
              <a:sym typeface="Bas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           </a:t>
            </a:r>
            <a:r>
              <a:rPr 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（Coil）</a:t>
            </a:r>
            <a:br>
              <a:rPr lang="zh-TW" sz="2800" dirty="0">
                <a:solidFill>
                  <a:schemeClr val="dk1"/>
                </a:solidFill>
                <a:latin typeface="+mj-lt"/>
                <a:ea typeface="Twentieth Century"/>
                <a:cs typeface="Twentieth Century"/>
                <a:sym typeface="Twentieth Century"/>
              </a:rPr>
            </a:br>
            <a:r>
              <a:rPr 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4、13：共接點</a:t>
            </a:r>
            <a:endParaRPr lang="en-US" altLang="zh-TW" sz="2800" b="0" i="0" dirty="0">
              <a:solidFill>
                <a:srgbClr val="444444"/>
              </a:solidFill>
              <a:latin typeface="+mj-lt"/>
              <a:ea typeface="Basic"/>
              <a:cs typeface="Basic"/>
              <a:sym typeface="Bas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           </a:t>
            </a:r>
            <a:r>
              <a:rPr 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（COM，common）</a:t>
            </a:r>
            <a:br>
              <a:rPr lang="zh-TW" sz="2800" dirty="0">
                <a:solidFill>
                  <a:schemeClr val="dk1"/>
                </a:solidFill>
                <a:latin typeface="+mj-lt"/>
                <a:ea typeface="Twentieth Century"/>
                <a:cs typeface="Twentieth Century"/>
                <a:sym typeface="Twentieth Century"/>
              </a:rPr>
            </a:br>
            <a:r>
              <a:rPr 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6、11：常閉接點</a:t>
            </a:r>
            <a:endParaRPr lang="en-US" altLang="zh-TW" sz="2800" b="0" i="0" dirty="0">
              <a:solidFill>
                <a:srgbClr val="444444"/>
              </a:solidFill>
              <a:latin typeface="+mj-lt"/>
              <a:ea typeface="Basic"/>
              <a:cs typeface="Basic"/>
              <a:sym typeface="Bas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           </a:t>
            </a:r>
            <a:r>
              <a:rPr 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（NC，Normal Close）</a:t>
            </a:r>
            <a:r>
              <a:rPr lang="en-US" alt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 </a:t>
            </a:r>
            <a:br>
              <a:rPr lang="zh-TW" sz="2800" dirty="0">
                <a:solidFill>
                  <a:schemeClr val="dk1"/>
                </a:solidFill>
                <a:latin typeface="+mj-lt"/>
                <a:ea typeface="Twentieth Century"/>
                <a:cs typeface="Twentieth Century"/>
                <a:sym typeface="Twentieth Century"/>
              </a:rPr>
            </a:br>
            <a:r>
              <a:rPr 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8、</a:t>
            </a:r>
            <a:r>
              <a:rPr lang="en-US" alt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 </a:t>
            </a:r>
            <a:r>
              <a:rPr 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9</a:t>
            </a:r>
            <a:r>
              <a:rPr lang="en-US" altLang="zh-TW" sz="280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 </a:t>
            </a:r>
            <a:r>
              <a:rPr 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：常開接點</a:t>
            </a:r>
            <a:endParaRPr lang="en-US" altLang="zh-TW" sz="2800" b="0" i="0" dirty="0">
              <a:solidFill>
                <a:srgbClr val="444444"/>
              </a:solidFill>
              <a:latin typeface="+mj-lt"/>
              <a:ea typeface="Basic"/>
              <a:cs typeface="Basic"/>
              <a:sym typeface="Bas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          </a:t>
            </a:r>
            <a:r>
              <a:rPr lang="zh-TW" altLang="en-US" sz="280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 </a:t>
            </a:r>
            <a:r>
              <a:rPr lang="zh-TW" sz="2800" b="0" i="0" dirty="0">
                <a:solidFill>
                  <a:srgbClr val="444444"/>
                </a:solidFill>
                <a:latin typeface="+mj-lt"/>
                <a:ea typeface="Basic"/>
                <a:cs typeface="Basic"/>
                <a:sym typeface="Basic"/>
              </a:rPr>
              <a:t>（NO，Normal Open）</a:t>
            </a:r>
            <a:endParaRPr sz="2800" dirty="0">
              <a:solidFill>
                <a:schemeClr val="dk1"/>
              </a:solidFill>
              <a:latin typeface="+mj-lt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96" name="Google Shape;296;p9"/>
          <p:cNvCxnSpPr/>
          <p:nvPr/>
        </p:nvCxnSpPr>
        <p:spPr>
          <a:xfrm>
            <a:off x="8551817" y="3500846"/>
            <a:ext cx="2063932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" name="Google Shape;297;p9"/>
          <p:cNvCxnSpPr/>
          <p:nvPr/>
        </p:nvCxnSpPr>
        <p:spPr>
          <a:xfrm>
            <a:off x="8551817" y="3500846"/>
            <a:ext cx="1698172" cy="278674"/>
          </a:xfrm>
          <a:prstGeom prst="straightConnector1">
            <a:avLst/>
          </a:prstGeom>
          <a:noFill/>
          <a:ln w="76200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8" name="Google Shape;298;p9"/>
          <p:cNvCxnSpPr/>
          <p:nvPr/>
        </p:nvCxnSpPr>
        <p:spPr>
          <a:xfrm>
            <a:off x="8542852" y="4561166"/>
            <a:ext cx="2063932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9" name="Google Shape;299;p9"/>
          <p:cNvCxnSpPr/>
          <p:nvPr/>
        </p:nvCxnSpPr>
        <p:spPr>
          <a:xfrm rot="10800000" flipH="1">
            <a:off x="8542852" y="4282493"/>
            <a:ext cx="1648567" cy="278673"/>
          </a:xfrm>
          <a:prstGeom prst="straightConnector1">
            <a:avLst/>
          </a:prstGeom>
          <a:noFill/>
          <a:ln w="76200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376;p14">
            <a:extLst>
              <a:ext uri="{FF2B5EF4-FFF2-40B4-BE49-F238E27FC236}">
                <a16:creationId xmlns:a16="http://schemas.microsoft.com/office/drawing/2014/main" id="{C1B024E3-65F3-64B8-B34C-81CE4DC984CA}"/>
              </a:ext>
            </a:extLst>
          </p:cNvPr>
          <p:cNvSpPr txBox="1"/>
          <p:nvPr/>
        </p:nvSpPr>
        <p:spPr>
          <a:xfrm>
            <a:off x="184637" y="490325"/>
            <a:ext cx="1113778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r>
              <a:rPr lang="zh-TW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單刀雙擲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40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Lustria"/>
                <a:cs typeface="Lustria"/>
                <a:sym typeface="Lustria"/>
              </a:rPr>
              <a:t>Single Pole 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Lustria"/>
                <a:cs typeface="Lustria"/>
                <a:sym typeface="Lustria"/>
              </a:rPr>
              <a:t>Double</a:t>
            </a:r>
            <a:r>
              <a:rPr lang="en-US" altLang="zh-TW" sz="40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Lustria"/>
                <a:cs typeface="Lustria"/>
                <a:sym typeface="Lustria"/>
              </a:rPr>
              <a:t> Throw</a:t>
            </a:r>
            <a:r>
              <a:rPr lang="zh-TW" altLang="en-US" sz="40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Lustria"/>
                <a:cs typeface="Lustria"/>
                <a:sym typeface="Lustria"/>
              </a:rPr>
              <a:t>，</a:t>
            </a:r>
            <a:r>
              <a:rPr lang="en-US" altLang="zh-TW" sz="40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Lustria"/>
                <a:cs typeface="Lustria"/>
                <a:sym typeface="Lustria"/>
              </a:rPr>
              <a:t>SPDT</a:t>
            </a:r>
            <a:r>
              <a:rPr lang="en-US" altLang="zh-TW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zh-TW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11"/>
          <p:cNvGrpSpPr/>
          <p:nvPr/>
        </p:nvGrpSpPr>
        <p:grpSpPr>
          <a:xfrm>
            <a:off x="281964" y="211435"/>
            <a:ext cx="1450258" cy="1248357"/>
            <a:chOff x="-1" y="-1"/>
            <a:chExt cx="1450257" cy="1248355"/>
          </a:xfrm>
        </p:grpSpPr>
        <p:sp>
          <p:nvSpPr>
            <p:cNvPr id="319" name="Google Shape;319;p11"/>
            <p:cNvSpPr/>
            <p:nvPr/>
          </p:nvSpPr>
          <p:spPr>
            <a:xfrm>
              <a:off x="245109" y="-1"/>
              <a:ext cx="1100457" cy="1100457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-1" y="375279"/>
              <a:ext cx="349205" cy="349205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174916" y="1073116"/>
              <a:ext cx="174603" cy="174603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1188351" y="986449"/>
              <a:ext cx="261905" cy="261905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1345841" y="86058"/>
              <a:ext cx="104415" cy="104415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35A4F2-48FC-8E7B-C258-7D5C73C0A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471738"/>
            <a:ext cx="83058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0A20C48-7DAE-C4D8-65F7-52E6CF94263E}"/>
              </a:ext>
            </a:extLst>
          </p:cNvPr>
          <p:cNvSpPr txBox="1"/>
          <p:nvPr/>
        </p:nvSpPr>
        <p:spPr>
          <a:xfrm>
            <a:off x="5958999" y="2013155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/>
              <a:t>S</a:t>
            </a:r>
            <a:endParaRPr lang="zh-TW" altLang="en-US" sz="6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D09D6E4-2F02-3BED-2874-4EDA3F2CAAA5}"/>
              </a:ext>
            </a:extLst>
          </p:cNvPr>
          <p:cNvSpPr txBox="1"/>
          <p:nvPr/>
        </p:nvSpPr>
        <p:spPr>
          <a:xfrm>
            <a:off x="2418021" y="2013155"/>
            <a:ext cx="7954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/>
              <a:t>N</a:t>
            </a:r>
            <a:endParaRPr lang="zh-TW" altLang="en-US" sz="6600" dirty="0"/>
          </a:p>
        </p:txBody>
      </p:sp>
      <p:sp>
        <p:nvSpPr>
          <p:cNvPr id="17" name="Google Shape;376;p14">
            <a:extLst>
              <a:ext uri="{FF2B5EF4-FFF2-40B4-BE49-F238E27FC236}">
                <a16:creationId xmlns:a16="http://schemas.microsoft.com/office/drawing/2014/main" id="{DDBB0FA2-D417-6437-E279-A72040486270}"/>
              </a:ext>
            </a:extLst>
          </p:cNvPr>
          <p:cNvSpPr txBox="1"/>
          <p:nvPr/>
        </p:nvSpPr>
        <p:spPr>
          <a:xfrm>
            <a:off x="184638" y="490325"/>
            <a:ext cx="329008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solidFill>
                  <a:schemeClr val="dk1"/>
                </a:solidFill>
              </a:rPr>
              <a:t>電磁感應</a:t>
            </a:r>
            <a:endParaRPr lang="zh-TW" altLang="en-US" sz="4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76;p14">
            <a:extLst>
              <a:ext uri="{FF2B5EF4-FFF2-40B4-BE49-F238E27FC236}">
                <a16:creationId xmlns:a16="http://schemas.microsoft.com/office/drawing/2014/main" id="{BFD0C0B4-E205-5277-EA9C-448661BD1FFF}"/>
              </a:ext>
            </a:extLst>
          </p:cNvPr>
          <p:cNvSpPr txBox="1"/>
          <p:nvPr/>
        </p:nvSpPr>
        <p:spPr>
          <a:xfrm>
            <a:off x="4373367" y="397348"/>
            <a:ext cx="3445266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b="1" dirty="0">
                <a:solidFill>
                  <a:schemeClr val="dk1"/>
                </a:solidFill>
              </a:rPr>
              <a:t>冷次定律</a:t>
            </a:r>
            <a:endParaRPr lang="zh-TW" altLang="en-US" sz="6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F1F6850-D102-8069-1130-4998C1CF3F98}"/>
              </a:ext>
            </a:extLst>
          </p:cNvPr>
          <p:cNvGrpSpPr/>
          <p:nvPr/>
        </p:nvGrpSpPr>
        <p:grpSpPr>
          <a:xfrm rot="16200000" flipH="1">
            <a:off x="4247652" y="1451429"/>
            <a:ext cx="481716" cy="2408580"/>
            <a:chOff x="924414" y="2221151"/>
            <a:chExt cx="360000" cy="180000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025004A-0582-5BF7-ACE7-CD74B4F36CD4}"/>
                </a:ext>
              </a:extLst>
            </p:cNvPr>
            <p:cNvSpPr/>
            <p:nvPr/>
          </p:nvSpPr>
          <p:spPr>
            <a:xfrm>
              <a:off x="924414" y="2221151"/>
              <a:ext cx="360000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5A92FAB-A4B8-4631-1F6B-ED2C574A47A5}"/>
                </a:ext>
              </a:extLst>
            </p:cNvPr>
            <p:cNvSpPr/>
            <p:nvPr/>
          </p:nvSpPr>
          <p:spPr>
            <a:xfrm>
              <a:off x="924414" y="2221151"/>
              <a:ext cx="360000" cy="90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6967D0B-7DE2-E6A0-517C-A395B00395AA}"/>
              </a:ext>
            </a:extLst>
          </p:cNvPr>
          <p:cNvSpPr txBox="1"/>
          <p:nvPr/>
        </p:nvSpPr>
        <p:spPr>
          <a:xfrm>
            <a:off x="5269286" y="2403200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Arial Black" panose="020B0A04020102020204" pitchFamily="34" charset="0"/>
              </a:rPr>
              <a:t>S</a:t>
            </a:r>
            <a:endParaRPr lang="zh-TW" altLang="en-US" sz="2800" b="1" dirty="0">
              <a:latin typeface="Arial Black" panose="020B0A04020102020204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4D49328-5675-0912-3BFD-33AD2C121A4B}"/>
              </a:ext>
            </a:extLst>
          </p:cNvPr>
          <p:cNvSpPr txBox="1"/>
          <p:nvPr/>
        </p:nvSpPr>
        <p:spPr>
          <a:xfrm>
            <a:off x="3284220" y="2394108"/>
            <a:ext cx="546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Arial Black" panose="020B0A04020102020204" pitchFamily="34" charset="0"/>
              </a:rPr>
              <a:t>N</a:t>
            </a:r>
            <a:endParaRPr lang="zh-TW" altLang="en-US" sz="2800" b="1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8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11"/>
          <p:cNvGrpSpPr/>
          <p:nvPr/>
        </p:nvGrpSpPr>
        <p:grpSpPr>
          <a:xfrm>
            <a:off x="281964" y="211435"/>
            <a:ext cx="1450258" cy="1248357"/>
            <a:chOff x="-1" y="-1"/>
            <a:chExt cx="1450257" cy="1248355"/>
          </a:xfrm>
        </p:grpSpPr>
        <p:sp>
          <p:nvSpPr>
            <p:cNvPr id="319" name="Google Shape;319;p11"/>
            <p:cNvSpPr/>
            <p:nvPr/>
          </p:nvSpPr>
          <p:spPr>
            <a:xfrm>
              <a:off x="245109" y="-1"/>
              <a:ext cx="1100457" cy="1100457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-1" y="375279"/>
              <a:ext cx="349205" cy="349205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174916" y="1073116"/>
              <a:ext cx="174603" cy="174603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1188351" y="986449"/>
              <a:ext cx="261905" cy="261905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1345841" y="86058"/>
              <a:ext cx="104415" cy="104415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35A4F2-48FC-8E7B-C258-7D5C73C0A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471738"/>
            <a:ext cx="83058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0A20C48-7DAE-C4D8-65F7-52E6CF94263E}"/>
              </a:ext>
            </a:extLst>
          </p:cNvPr>
          <p:cNvSpPr txBox="1"/>
          <p:nvPr/>
        </p:nvSpPr>
        <p:spPr>
          <a:xfrm>
            <a:off x="5958999" y="2013155"/>
            <a:ext cx="7954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/>
              <a:t>N</a:t>
            </a:r>
            <a:endParaRPr lang="zh-TW" altLang="en-US" sz="6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D09D6E4-2F02-3BED-2874-4EDA3F2CAAA5}"/>
              </a:ext>
            </a:extLst>
          </p:cNvPr>
          <p:cNvSpPr txBox="1"/>
          <p:nvPr/>
        </p:nvSpPr>
        <p:spPr>
          <a:xfrm>
            <a:off x="2418021" y="2013155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/>
              <a:t>S</a:t>
            </a:r>
            <a:endParaRPr lang="zh-TW" altLang="en-US" sz="6600" dirty="0"/>
          </a:p>
        </p:txBody>
      </p:sp>
      <p:sp>
        <p:nvSpPr>
          <p:cNvPr id="17" name="Google Shape;376;p14">
            <a:extLst>
              <a:ext uri="{FF2B5EF4-FFF2-40B4-BE49-F238E27FC236}">
                <a16:creationId xmlns:a16="http://schemas.microsoft.com/office/drawing/2014/main" id="{DDBB0FA2-D417-6437-E279-A72040486270}"/>
              </a:ext>
            </a:extLst>
          </p:cNvPr>
          <p:cNvSpPr txBox="1"/>
          <p:nvPr/>
        </p:nvSpPr>
        <p:spPr>
          <a:xfrm>
            <a:off x="184638" y="490325"/>
            <a:ext cx="329008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solidFill>
                  <a:schemeClr val="dk1"/>
                </a:solidFill>
              </a:rPr>
              <a:t>電磁感應</a:t>
            </a:r>
            <a:endParaRPr lang="zh-TW" altLang="en-US" sz="4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76;p14">
            <a:extLst>
              <a:ext uri="{FF2B5EF4-FFF2-40B4-BE49-F238E27FC236}">
                <a16:creationId xmlns:a16="http://schemas.microsoft.com/office/drawing/2014/main" id="{BFD0C0B4-E205-5277-EA9C-448661BD1FFF}"/>
              </a:ext>
            </a:extLst>
          </p:cNvPr>
          <p:cNvSpPr txBox="1"/>
          <p:nvPr/>
        </p:nvSpPr>
        <p:spPr>
          <a:xfrm>
            <a:off x="4373367" y="397348"/>
            <a:ext cx="3445266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b="1" dirty="0">
                <a:solidFill>
                  <a:schemeClr val="dk1"/>
                </a:solidFill>
              </a:rPr>
              <a:t>冷次定律</a:t>
            </a:r>
            <a:endParaRPr lang="zh-TW" altLang="en-US" sz="6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F1F6850-D102-8069-1130-4998C1CF3F98}"/>
              </a:ext>
            </a:extLst>
          </p:cNvPr>
          <p:cNvGrpSpPr/>
          <p:nvPr/>
        </p:nvGrpSpPr>
        <p:grpSpPr>
          <a:xfrm rot="5400000">
            <a:off x="4247652" y="1451429"/>
            <a:ext cx="481716" cy="2408580"/>
            <a:chOff x="924414" y="2221151"/>
            <a:chExt cx="360000" cy="180000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025004A-0582-5BF7-ACE7-CD74B4F36CD4}"/>
                </a:ext>
              </a:extLst>
            </p:cNvPr>
            <p:cNvSpPr/>
            <p:nvPr/>
          </p:nvSpPr>
          <p:spPr>
            <a:xfrm>
              <a:off x="924414" y="2221151"/>
              <a:ext cx="360000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5A92FAB-A4B8-4631-1F6B-ED2C574A47A5}"/>
                </a:ext>
              </a:extLst>
            </p:cNvPr>
            <p:cNvSpPr/>
            <p:nvPr/>
          </p:nvSpPr>
          <p:spPr>
            <a:xfrm>
              <a:off x="924414" y="2221151"/>
              <a:ext cx="360000" cy="90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6967D0B-7DE2-E6A0-517C-A395B00395AA}"/>
              </a:ext>
            </a:extLst>
          </p:cNvPr>
          <p:cNvSpPr txBox="1"/>
          <p:nvPr/>
        </p:nvSpPr>
        <p:spPr>
          <a:xfrm>
            <a:off x="5269286" y="2403200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Arial Black" panose="020B0A04020102020204" pitchFamily="34" charset="0"/>
              </a:rPr>
              <a:t>N</a:t>
            </a:r>
            <a:endParaRPr lang="zh-TW" altLang="en-US" sz="2800" b="1" dirty="0">
              <a:latin typeface="Arial Black" panose="020B0A04020102020204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4D49328-5675-0912-3BFD-33AD2C121A4B}"/>
              </a:ext>
            </a:extLst>
          </p:cNvPr>
          <p:cNvSpPr txBox="1"/>
          <p:nvPr/>
        </p:nvSpPr>
        <p:spPr>
          <a:xfrm>
            <a:off x="3284220" y="2394108"/>
            <a:ext cx="546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Arial Black" panose="020B0A04020102020204" pitchFamily="34" charset="0"/>
              </a:rPr>
              <a:t>S</a:t>
            </a:r>
            <a:endParaRPr lang="zh-TW" altLang="en-US" sz="2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6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FC98759E-A992-CDD1-06A0-C55F8A5C78C2}"/>
              </a:ext>
            </a:extLst>
          </p:cNvPr>
          <p:cNvGrpSpPr/>
          <p:nvPr/>
        </p:nvGrpSpPr>
        <p:grpSpPr>
          <a:xfrm>
            <a:off x="3594019" y="755192"/>
            <a:ext cx="3779790" cy="5335362"/>
            <a:chOff x="242244" y="487968"/>
            <a:chExt cx="3779790" cy="5335362"/>
          </a:xfrm>
        </p:grpSpPr>
        <p:pic>
          <p:nvPicPr>
            <p:cNvPr id="10" name="Google Shape;324;p11">
              <a:extLst>
                <a:ext uri="{FF2B5EF4-FFF2-40B4-BE49-F238E27FC236}">
                  <a16:creationId xmlns:a16="http://schemas.microsoft.com/office/drawing/2014/main" id="{CB5B5363-F42A-7239-DDB4-C2289632B97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2" t="141" r="-161" b="-593"/>
            <a:stretch/>
          </p:blipFill>
          <p:spPr>
            <a:xfrm>
              <a:off x="242244" y="487968"/>
              <a:ext cx="3779790" cy="5335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324;p11">
              <a:extLst>
                <a:ext uri="{FF2B5EF4-FFF2-40B4-BE49-F238E27FC236}">
                  <a16:creationId xmlns:a16="http://schemas.microsoft.com/office/drawing/2014/main" id="{45F724FF-43E8-5C4C-B73A-59D2F8A9F5C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8130" t="51209" r="63346" b="26656"/>
            <a:stretch/>
          </p:blipFill>
          <p:spPr>
            <a:xfrm>
              <a:off x="728959" y="3187334"/>
              <a:ext cx="322217" cy="11756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10ACEA6-EB57-22EE-7DBB-3E2B6BF2C947}"/>
              </a:ext>
            </a:extLst>
          </p:cNvPr>
          <p:cNvGrpSpPr/>
          <p:nvPr/>
        </p:nvGrpSpPr>
        <p:grpSpPr>
          <a:xfrm>
            <a:off x="3482531" y="746227"/>
            <a:ext cx="3996359" cy="5335362"/>
            <a:chOff x="6528027" y="753387"/>
            <a:chExt cx="3996359" cy="5335362"/>
          </a:xfrm>
        </p:grpSpPr>
        <p:pic>
          <p:nvPicPr>
            <p:cNvPr id="13" name="Google Shape;325;p11">
              <a:extLst>
                <a:ext uri="{FF2B5EF4-FFF2-40B4-BE49-F238E27FC236}">
                  <a16:creationId xmlns:a16="http://schemas.microsoft.com/office/drawing/2014/main" id="{9F53E7B6-0FB4-9145-25A0-DF9C8D6B451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51" r="-1584"/>
            <a:stretch/>
          </p:blipFill>
          <p:spPr>
            <a:xfrm>
              <a:off x="6528027" y="753387"/>
              <a:ext cx="3996359" cy="5335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325;p11">
              <a:extLst>
                <a:ext uri="{FF2B5EF4-FFF2-40B4-BE49-F238E27FC236}">
                  <a16:creationId xmlns:a16="http://schemas.microsoft.com/office/drawing/2014/main" id="{7CFA81F7-4AB0-2F08-BA8B-32AE239E781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3107" t="50599" r="58731" b="27365"/>
            <a:stretch/>
          </p:blipFill>
          <p:spPr>
            <a:xfrm>
              <a:off x="7115541" y="3463835"/>
              <a:ext cx="322217" cy="11756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8" name="Google Shape;318;p11"/>
          <p:cNvGrpSpPr/>
          <p:nvPr/>
        </p:nvGrpSpPr>
        <p:grpSpPr>
          <a:xfrm>
            <a:off x="281964" y="211435"/>
            <a:ext cx="1450258" cy="1248357"/>
            <a:chOff x="-1" y="-1"/>
            <a:chExt cx="1450257" cy="1248355"/>
          </a:xfrm>
        </p:grpSpPr>
        <p:sp>
          <p:nvSpPr>
            <p:cNvPr id="319" name="Google Shape;319;p11"/>
            <p:cNvSpPr/>
            <p:nvPr/>
          </p:nvSpPr>
          <p:spPr>
            <a:xfrm>
              <a:off x="245109" y="-1"/>
              <a:ext cx="1100457" cy="1100457"/>
            </a:xfrm>
            <a:prstGeom prst="ellipse">
              <a:avLst/>
            </a:prstGeom>
            <a:solidFill>
              <a:srgbClr val="BA764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-1" y="375279"/>
              <a:ext cx="349205" cy="349205"/>
            </a:xfrm>
            <a:prstGeom prst="ellipse">
              <a:avLst/>
            </a:prstGeom>
            <a:solidFill>
              <a:srgbClr val="8BB6CB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174916" y="1073116"/>
              <a:ext cx="174603" cy="174603"/>
            </a:xfrm>
            <a:prstGeom prst="ellipse">
              <a:avLst/>
            </a:prstGeom>
            <a:solidFill>
              <a:srgbClr val="C5A086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1188351" y="986449"/>
              <a:ext cx="261905" cy="261905"/>
            </a:xfrm>
            <a:prstGeom prst="ellipse">
              <a:avLst/>
            </a:prstGeom>
            <a:solidFill>
              <a:srgbClr val="2E4A4E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1345841" y="86058"/>
              <a:ext cx="104415" cy="104415"/>
            </a:xfrm>
            <a:prstGeom prst="ellipse">
              <a:avLst/>
            </a:prstGeom>
            <a:solidFill>
              <a:srgbClr val="D9D5CA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FF39B6F-105C-9CDA-5F8D-69DE16DD4830}"/>
              </a:ext>
            </a:extLst>
          </p:cNvPr>
          <p:cNvGrpSpPr/>
          <p:nvPr/>
        </p:nvGrpSpPr>
        <p:grpSpPr>
          <a:xfrm>
            <a:off x="3601735" y="773116"/>
            <a:ext cx="3779790" cy="5335362"/>
            <a:chOff x="242244" y="487968"/>
            <a:chExt cx="3779790" cy="5335362"/>
          </a:xfrm>
        </p:grpSpPr>
        <p:pic>
          <p:nvPicPr>
            <p:cNvPr id="2" name="Google Shape;324;p11">
              <a:extLst>
                <a:ext uri="{FF2B5EF4-FFF2-40B4-BE49-F238E27FC236}">
                  <a16:creationId xmlns:a16="http://schemas.microsoft.com/office/drawing/2014/main" id="{B7A83B8E-DB71-E03E-8435-6F48F5CCD3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2" t="141" r="-161" b="-593"/>
            <a:stretch/>
          </p:blipFill>
          <p:spPr>
            <a:xfrm>
              <a:off x="242244" y="487968"/>
              <a:ext cx="3779790" cy="5335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324;p11">
              <a:extLst>
                <a:ext uri="{FF2B5EF4-FFF2-40B4-BE49-F238E27FC236}">
                  <a16:creationId xmlns:a16="http://schemas.microsoft.com/office/drawing/2014/main" id="{4E32AB70-4382-4EAA-CFBF-4ACD7C9DC97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8130" t="51209" r="63346" b="26656"/>
            <a:stretch/>
          </p:blipFill>
          <p:spPr>
            <a:xfrm>
              <a:off x="728959" y="3187334"/>
              <a:ext cx="322217" cy="11756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5C7C1200-6266-CA7B-619B-C94200404D38}"/>
              </a:ext>
            </a:extLst>
          </p:cNvPr>
          <p:cNvGrpSpPr/>
          <p:nvPr/>
        </p:nvGrpSpPr>
        <p:grpSpPr>
          <a:xfrm>
            <a:off x="3486145" y="759976"/>
            <a:ext cx="3996359" cy="5335362"/>
            <a:chOff x="6527513" y="761319"/>
            <a:chExt cx="3996359" cy="5335362"/>
          </a:xfrm>
        </p:grpSpPr>
        <p:pic>
          <p:nvPicPr>
            <p:cNvPr id="4" name="Google Shape;325;p11">
              <a:extLst>
                <a:ext uri="{FF2B5EF4-FFF2-40B4-BE49-F238E27FC236}">
                  <a16:creationId xmlns:a16="http://schemas.microsoft.com/office/drawing/2014/main" id="{FF9AFC80-25FF-7775-FACE-CE075EC0675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51" r="-1584"/>
            <a:stretch/>
          </p:blipFill>
          <p:spPr>
            <a:xfrm>
              <a:off x="6527513" y="761319"/>
              <a:ext cx="3996359" cy="5335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325;p11">
              <a:extLst>
                <a:ext uri="{FF2B5EF4-FFF2-40B4-BE49-F238E27FC236}">
                  <a16:creationId xmlns:a16="http://schemas.microsoft.com/office/drawing/2014/main" id="{440B193C-30FE-9CE1-61A4-932EDF7DF01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3107" t="50599" r="58731" b="27365"/>
            <a:stretch/>
          </p:blipFill>
          <p:spPr>
            <a:xfrm>
              <a:off x="7115541" y="3463835"/>
              <a:ext cx="322217" cy="117565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1530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小水滴">
  <a:themeElements>
    <a:clrScheme name="小水滴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第一PPT，www.1ppt.com​">
  <a:themeElements>
    <a:clrScheme name="第一PPT，www.1ppt.com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D374A"/>
      </a:accent1>
      <a:accent2>
        <a:srgbClr val="6A868F"/>
      </a:accent2>
      <a:accent3>
        <a:srgbClr val="31778E"/>
      </a:accent3>
      <a:accent4>
        <a:srgbClr val="D6C88B"/>
      </a:accent4>
      <a:accent5>
        <a:srgbClr val="D66E49"/>
      </a:accent5>
      <a:accent6>
        <a:srgbClr val="649EB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1872</TotalTime>
  <Words>627</Words>
  <Application>Microsoft Office PowerPoint</Application>
  <PresentationFormat>寬螢幕</PresentationFormat>
  <Paragraphs>93</Paragraphs>
  <Slides>31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9" baseType="lpstr">
      <vt:lpstr>Radley</vt:lpstr>
      <vt:lpstr>Microsoft YaHei</vt:lpstr>
      <vt:lpstr>Calibri</vt:lpstr>
      <vt:lpstr>Twentieth Century</vt:lpstr>
      <vt:lpstr>Arial</vt:lpstr>
      <vt:lpstr>Microsoft YaHei</vt:lpstr>
      <vt:lpstr>Arial Black</vt:lpstr>
      <vt:lpstr>小水滴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林宸頡</dc:creator>
  <cp:lastModifiedBy>奕承 邱</cp:lastModifiedBy>
  <cp:revision>28</cp:revision>
  <dcterms:modified xsi:type="dcterms:W3CDTF">2023-01-19T16:25:15Z</dcterms:modified>
</cp:coreProperties>
</file>